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5"/>
  </p:notesMasterIdLst>
  <p:sldIdLst>
    <p:sldId id="417" r:id="rId5"/>
    <p:sldId id="419" r:id="rId6"/>
    <p:sldId id="430" r:id="rId7"/>
    <p:sldId id="434" r:id="rId8"/>
    <p:sldId id="431" r:id="rId9"/>
    <p:sldId id="420" r:id="rId10"/>
    <p:sldId id="422" r:id="rId11"/>
    <p:sldId id="432" r:id="rId12"/>
    <p:sldId id="426" r:id="rId13"/>
    <p:sldId id="428"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Equip" panose="020B0604020202020204" charset="0"/>
      <p:regular r:id="rId20"/>
      <p:bold r:id="rId21"/>
      <p:italic r:id="rId22"/>
      <p:boldItalic r:id="rId23"/>
    </p:embeddedFont>
    <p:embeddedFont>
      <p:font typeface="Equip Extended" panose="020B0604020202020204" charset="0"/>
      <p:regular r:id="rId24"/>
      <p:bold r:id="rId25"/>
      <p:italic r:id="rId26"/>
      <p:boldItalic r:id="rId27"/>
    </p:embeddedFont>
    <p:embeddedFont>
      <p:font typeface="Equip Extended Light" panose="020B0604020202020204" charset="0"/>
      <p:regular r:id="rId28"/>
      <p:bold r:id="rId29"/>
      <p:italic r:id="rId30"/>
      <p:boldItalic r:id="rId31"/>
    </p:embeddedFont>
    <p:embeddedFont>
      <p:font typeface="Equip Light" panose="020B0604020202020204" charset="0"/>
      <p:regular r:id="rId32"/>
      <p:bold r:id="rId33"/>
      <p:italic r:id="rId34"/>
      <p:boldItalic r:id="rId35"/>
    </p:embeddedFont>
    <p:embeddedFont>
      <p:font typeface="Equip Medium" panose="020B0604020202020204" charset="0"/>
      <p:regular r:id="rId36"/>
      <p:bold r:id="rId37"/>
      <p:italic r:id="rId38"/>
      <p:boldItalic r:id="rId39"/>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D69AFE-F760-CCE4-C46B-33EF1BC47BCF}" name="Anita Bogner" initials="AB" userId="S::anita.bogner@nagarro.com::1c011b7f-6c67-4e92-9163-bec0c4b1e8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BA9"/>
    <a:srgbClr val="060320"/>
    <a:srgbClr val="FF00FF"/>
    <a:srgbClr val="2E008B"/>
    <a:srgbClr val="8594A7"/>
    <a:srgbClr val="EFF1F4"/>
    <a:srgbClr val="131A4E"/>
    <a:srgbClr val="09294D"/>
    <a:srgbClr val="8893A5"/>
    <a:srgbClr val="C4C9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F33CF6-8F4D-41AA-8FA8-AE8E87C99EC8}" v="725" dt="2022-04-27T20:20:59.4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849" autoAdjust="0"/>
  </p:normalViewPr>
  <p:slideViewPr>
    <p:cSldViewPr snapToGrid="0">
      <p:cViewPr varScale="1">
        <p:scale>
          <a:sx n="81" d="100"/>
          <a:sy n="81" d="100"/>
        </p:scale>
        <p:origin x="65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microsoft.com/office/2018/10/relationships/authors" Target="authors.xml"/><Relationship Id="rId20" Type="http://schemas.openxmlformats.org/officeDocument/2006/relationships/font" Target="fonts/font5.fntdata"/><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a Bogner" userId="S::anita.bogner@nagarro.com::1c011b7f-6c67-4e92-9163-bec0c4b1e8f0" providerId="AD" clId="Web-{835A9361-DA3D-49A9-81A2-F4067EEFE845}"/>
    <pc:docChg chg="addSld modSld sldOrd">
      <pc:chgData name="Anita Bogner" userId="S::anita.bogner@nagarro.com::1c011b7f-6c67-4e92-9163-bec0c4b1e8f0" providerId="AD" clId="Web-{835A9361-DA3D-49A9-81A2-F4067EEFE845}" dt="2022-04-13T06:30:53.485" v="303" actId="20577"/>
      <pc:docMkLst>
        <pc:docMk/>
      </pc:docMkLst>
      <pc:sldChg chg="modSp ord">
        <pc:chgData name="Anita Bogner" userId="S::anita.bogner@nagarro.com::1c011b7f-6c67-4e92-9163-bec0c4b1e8f0" providerId="AD" clId="Web-{835A9361-DA3D-49A9-81A2-F4067EEFE845}" dt="2022-04-13T06:22:21.674" v="59" actId="20577"/>
        <pc:sldMkLst>
          <pc:docMk/>
          <pc:sldMk cId="1944041935" sldId="419"/>
        </pc:sldMkLst>
        <pc:spChg chg="mod">
          <ac:chgData name="Anita Bogner" userId="S::anita.bogner@nagarro.com::1c011b7f-6c67-4e92-9163-bec0c4b1e8f0" providerId="AD" clId="Web-{835A9361-DA3D-49A9-81A2-F4067EEFE845}" dt="2022-04-13T06:20:56.984" v="10" actId="20577"/>
          <ac:spMkLst>
            <pc:docMk/>
            <pc:sldMk cId="1944041935" sldId="419"/>
            <ac:spMk id="12" creationId="{C53E56D5-5A5D-4C72-94A9-6F69C521C60C}"/>
          </ac:spMkLst>
        </pc:spChg>
        <pc:spChg chg="mod">
          <ac:chgData name="Anita Bogner" userId="S::anita.bogner@nagarro.com::1c011b7f-6c67-4e92-9163-bec0c4b1e8f0" providerId="AD" clId="Web-{835A9361-DA3D-49A9-81A2-F4067EEFE845}" dt="2022-04-13T06:22:21.674" v="59" actId="20577"/>
          <ac:spMkLst>
            <pc:docMk/>
            <pc:sldMk cId="1944041935" sldId="419"/>
            <ac:spMk id="14" creationId="{3166949D-F2B2-4EDA-A663-F52DF3F528E5}"/>
          </ac:spMkLst>
        </pc:spChg>
      </pc:sldChg>
      <pc:sldChg chg="modSp ord">
        <pc:chgData name="Anita Bogner" userId="S::anita.bogner@nagarro.com::1c011b7f-6c67-4e92-9163-bec0c4b1e8f0" providerId="AD" clId="Web-{835A9361-DA3D-49A9-81A2-F4067EEFE845}" dt="2022-04-13T06:30:53.485" v="303" actId="20577"/>
        <pc:sldMkLst>
          <pc:docMk/>
          <pc:sldMk cId="3106738862" sldId="421"/>
        </pc:sldMkLst>
        <pc:spChg chg="mod">
          <ac:chgData name="Anita Bogner" userId="S::anita.bogner@nagarro.com::1c011b7f-6c67-4e92-9163-bec0c4b1e8f0" providerId="AD" clId="Web-{835A9361-DA3D-49A9-81A2-F4067EEFE845}" dt="2022-04-13T06:30:53.485" v="303" actId="20577"/>
          <ac:spMkLst>
            <pc:docMk/>
            <pc:sldMk cId="3106738862" sldId="421"/>
            <ac:spMk id="12" creationId="{C53E56D5-5A5D-4C72-94A9-6F69C521C60C}"/>
          </ac:spMkLst>
        </pc:spChg>
      </pc:sldChg>
      <pc:sldChg chg="modSp add replId">
        <pc:chgData name="Anita Bogner" userId="S::anita.bogner@nagarro.com::1c011b7f-6c67-4e92-9163-bec0c4b1e8f0" providerId="AD" clId="Web-{835A9361-DA3D-49A9-81A2-F4067EEFE845}" dt="2022-04-13T06:30:45.704" v="302" actId="20577"/>
        <pc:sldMkLst>
          <pc:docMk/>
          <pc:sldMk cId="705048073" sldId="429"/>
        </pc:sldMkLst>
        <pc:spChg chg="mod">
          <ac:chgData name="Anita Bogner" userId="S::anita.bogner@nagarro.com::1c011b7f-6c67-4e92-9163-bec0c4b1e8f0" providerId="AD" clId="Web-{835A9361-DA3D-49A9-81A2-F4067EEFE845}" dt="2022-04-13T06:30:45.704" v="302" actId="20577"/>
          <ac:spMkLst>
            <pc:docMk/>
            <pc:sldMk cId="705048073" sldId="429"/>
            <ac:spMk id="12" creationId="{C53E56D5-5A5D-4C72-94A9-6F69C521C60C}"/>
          </ac:spMkLst>
        </pc:spChg>
        <pc:spChg chg="mod">
          <ac:chgData name="Anita Bogner" userId="S::anita.bogner@nagarro.com::1c011b7f-6c67-4e92-9163-bec0c4b1e8f0" providerId="AD" clId="Web-{835A9361-DA3D-49A9-81A2-F4067EEFE845}" dt="2022-04-13T06:27:37.151" v="241" actId="20577"/>
          <ac:spMkLst>
            <pc:docMk/>
            <pc:sldMk cId="705048073" sldId="429"/>
            <ac:spMk id="14" creationId="{3166949D-F2B2-4EDA-A663-F52DF3F528E5}"/>
          </ac:spMkLst>
        </pc:spChg>
      </pc:sldChg>
      <pc:sldChg chg="modSp add replId">
        <pc:chgData name="Anita Bogner" userId="S::anita.bogner@nagarro.com::1c011b7f-6c67-4e92-9163-bec0c4b1e8f0" providerId="AD" clId="Web-{835A9361-DA3D-49A9-81A2-F4067EEFE845}" dt="2022-04-13T06:24:39.771" v="178" actId="20577"/>
        <pc:sldMkLst>
          <pc:docMk/>
          <pc:sldMk cId="2355581054" sldId="430"/>
        </pc:sldMkLst>
        <pc:spChg chg="mod">
          <ac:chgData name="Anita Bogner" userId="S::anita.bogner@nagarro.com::1c011b7f-6c67-4e92-9163-bec0c4b1e8f0" providerId="AD" clId="Web-{835A9361-DA3D-49A9-81A2-F4067EEFE845}" dt="2022-04-13T06:23:01.925" v="78" actId="20577"/>
          <ac:spMkLst>
            <pc:docMk/>
            <pc:sldMk cId="2355581054" sldId="430"/>
            <ac:spMk id="12" creationId="{C53E56D5-5A5D-4C72-94A9-6F69C521C60C}"/>
          </ac:spMkLst>
        </pc:spChg>
        <pc:spChg chg="mod">
          <ac:chgData name="Anita Bogner" userId="S::anita.bogner@nagarro.com::1c011b7f-6c67-4e92-9163-bec0c4b1e8f0" providerId="AD" clId="Web-{835A9361-DA3D-49A9-81A2-F4067EEFE845}" dt="2022-04-13T06:24:39.771" v="178" actId="20577"/>
          <ac:spMkLst>
            <pc:docMk/>
            <pc:sldMk cId="2355581054" sldId="430"/>
            <ac:spMk id="14" creationId="{3166949D-F2B2-4EDA-A663-F52DF3F528E5}"/>
          </ac:spMkLst>
        </pc:spChg>
      </pc:sldChg>
      <pc:sldChg chg="add ord replId">
        <pc:chgData name="Anita Bogner" userId="S::anita.bogner@nagarro.com::1c011b7f-6c67-4e92-9163-bec0c4b1e8f0" providerId="AD" clId="Web-{835A9361-DA3D-49A9-81A2-F4067EEFE845}" dt="2022-04-13T06:29:23.732" v="245"/>
        <pc:sldMkLst>
          <pc:docMk/>
          <pc:sldMk cId="3699750645" sldId="431"/>
        </pc:sldMkLst>
      </pc:sldChg>
    </pc:docChg>
  </pc:docChgLst>
  <pc:docChgLst>
    <pc:chgData name="Anita Bogner" userId="S::anita.bogner@nagarro.com::1c011b7f-6c67-4e92-9163-bec0c4b1e8f0" providerId="AD" clId="Web-{DA6EE9E2-CE37-471D-800C-90C110DD1CCE}"/>
    <pc:docChg chg="modSld">
      <pc:chgData name="Anita Bogner" userId="S::anita.bogner@nagarro.com::1c011b7f-6c67-4e92-9163-bec0c4b1e8f0" providerId="AD" clId="Web-{DA6EE9E2-CE37-471D-800C-90C110DD1CCE}" dt="2022-04-14T09:49:55.553" v="119" actId="20577"/>
      <pc:docMkLst>
        <pc:docMk/>
      </pc:docMkLst>
      <pc:sldChg chg="modSp">
        <pc:chgData name="Anita Bogner" userId="S::anita.bogner@nagarro.com::1c011b7f-6c67-4e92-9163-bec0c4b1e8f0" providerId="AD" clId="Web-{DA6EE9E2-CE37-471D-800C-90C110DD1CCE}" dt="2022-04-14T09:42:09.666" v="31" actId="20577"/>
        <pc:sldMkLst>
          <pc:docMk/>
          <pc:sldMk cId="1770920319" sldId="418"/>
        </pc:sldMkLst>
        <pc:spChg chg="mod">
          <ac:chgData name="Anita Bogner" userId="S::anita.bogner@nagarro.com::1c011b7f-6c67-4e92-9163-bec0c4b1e8f0" providerId="AD" clId="Web-{DA6EE9E2-CE37-471D-800C-90C110DD1CCE}" dt="2022-04-14T09:42:09.666" v="31" actId="20577"/>
          <ac:spMkLst>
            <pc:docMk/>
            <pc:sldMk cId="1770920319" sldId="418"/>
            <ac:spMk id="5" creationId="{E0715955-00C3-4399-B8D1-1B1751A195FD}"/>
          </ac:spMkLst>
        </pc:spChg>
      </pc:sldChg>
      <pc:sldChg chg="modSp">
        <pc:chgData name="Anita Bogner" userId="S::anita.bogner@nagarro.com::1c011b7f-6c67-4e92-9163-bec0c4b1e8f0" providerId="AD" clId="Web-{DA6EE9E2-CE37-471D-800C-90C110DD1CCE}" dt="2022-04-14T09:38:27.503" v="3" actId="1076"/>
        <pc:sldMkLst>
          <pc:docMk/>
          <pc:sldMk cId="1944041935" sldId="419"/>
        </pc:sldMkLst>
        <pc:picChg chg="mod">
          <ac:chgData name="Anita Bogner" userId="S::anita.bogner@nagarro.com::1c011b7f-6c67-4e92-9163-bec0c4b1e8f0" providerId="AD" clId="Web-{DA6EE9E2-CE37-471D-800C-90C110DD1CCE}" dt="2022-04-14T09:38:27.503" v="3" actId="1076"/>
          <ac:picMkLst>
            <pc:docMk/>
            <pc:sldMk cId="1944041935" sldId="419"/>
            <ac:picMk id="9" creationId="{9EEB202F-1DFB-A904-F3D6-E4A0D78E5ADD}"/>
          </ac:picMkLst>
        </pc:picChg>
        <pc:picChg chg="mod">
          <ac:chgData name="Anita Bogner" userId="S::anita.bogner@nagarro.com::1c011b7f-6c67-4e92-9163-bec0c4b1e8f0" providerId="AD" clId="Web-{DA6EE9E2-CE37-471D-800C-90C110DD1CCE}" dt="2022-04-14T09:38:05.222" v="1" actId="14100"/>
          <ac:picMkLst>
            <pc:docMk/>
            <pc:sldMk cId="1944041935" sldId="419"/>
            <ac:picMk id="11" creationId="{62F273AD-EAC1-765F-F914-DB0FBECD3D0E}"/>
          </ac:picMkLst>
        </pc:picChg>
      </pc:sldChg>
      <pc:sldChg chg="delSp modSp">
        <pc:chgData name="Anita Bogner" userId="S::anita.bogner@nagarro.com::1c011b7f-6c67-4e92-9163-bec0c4b1e8f0" providerId="AD" clId="Web-{DA6EE9E2-CE37-471D-800C-90C110DD1CCE}" dt="2022-04-14T09:45:09.968" v="97"/>
        <pc:sldMkLst>
          <pc:docMk/>
          <pc:sldMk cId="705048073" sldId="429"/>
        </pc:sldMkLst>
        <pc:spChg chg="mod">
          <ac:chgData name="Anita Bogner" userId="S::anita.bogner@nagarro.com::1c011b7f-6c67-4e92-9163-bec0c4b1e8f0" providerId="AD" clId="Web-{DA6EE9E2-CE37-471D-800C-90C110DD1CCE}" dt="2022-04-14T09:44:46.514" v="91" actId="20577"/>
          <ac:spMkLst>
            <pc:docMk/>
            <pc:sldMk cId="705048073" sldId="429"/>
            <ac:spMk id="12" creationId="{C53E56D5-5A5D-4C72-94A9-6F69C521C60C}"/>
          </ac:spMkLst>
        </pc:spChg>
        <pc:spChg chg="del mod">
          <ac:chgData name="Anita Bogner" userId="S::anita.bogner@nagarro.com::1c011b7f-6c67-4e92-9163-bec0c4b1e8f0" providerId="AD" clId="Web-{DA6EE9E2-CE37-471D-800C-90C110DD1CCE}" dt="2022-04-14T09:45:09.968" v="97"/>
          <ac:spMkLst>
            <pc:docMk/>
            <pc:sldMk cId="705048073" sldId="429"/>
            <ac:spMk id="14" creationId="{3166949D-F2B2-4EDA-A663-F52DF3F528E5}"/>
          </ac:spMkLst>
        </pc:spChg>
      </pc:sldChg>
      <pc:sldChg chg="addSp modSp">
        <pc:chgData name="Anita Bogner" userId="S::anita.bogner@nagarro.com::1c011b7f-6c67-4e92-9163-bec0c4b1e8f0" providerId="AD" clId="Web-{DA6EE9E2-CE37-471D-800C-90C110DD1CCE}" dt="2022-04-14T09:47:46.441" v="116" actId="20577"/>
        <pc:sldMkLst>
          <pc:docMk/>
          <pc:sldMk cId="2355581054" sldId="430"/>
        </pc:sldMkLst>
        <pc:spChg chg="mod">
          <ac:chgData name="Anita Bogner" userId="S::anita.bogner@nagarro.com::1c011b7f-6c67-4e92-9163-bec0c4b1e8f0" providerId="AD" clId="Web-{DA6EE9E2-CE37-471D-800C-90C110DD1CCE}" dt="2022-04-14T09:47:46.441" v="116" actId="20577"/>
          <ac:spMkLst>
            <pc:docMk/>
            <pc:sldMk cId="2355581054" sldId="430"/>
            <ac:spMk id="14" creationId="{3166949D-F2B2-4EDA-A663-F52DF3F528E5}"/>
          </ac:spMkLst>
        </pc:spChg>
        <pc:picChg chg="add mod">
          <ac:chgData name="Anita Bogner" userId="S::anita.bogner@nagarro.com::1c011b7f-6c67-4e92-9163-bec0c4b1e8f0" providerId="AD" clId="Web-{DA6EE9E2-CE37-471D-800C-90C110DD1CCE}" dt="2022-04-14T09:39:02.661" v="8" actId="1076"/>
          <ac:picMkLst>
            <pc:docMk/>
            <pc:sldMk cId="2355581054" sldId="430"/>
            <ac:picMk id="2" creationId="{144ED8E9-46CA-7AE8-566D-2560619B5F6B}"/>
          </ac:picMkLst>
        </pc:picChg>
        <pc:picChg chg="mod modCrop">
          <ac:chgData name="Anita Bogner" userId="S::anita.bogner@nagarro.com::1c011b7f-6c67-4e92-9163-bec0c4b1e8f0" providerId="AD" clId="Web-{DA6EE9E2-CE37-471D-800C-90C110DD1CCE}" dt="2022-04-14T09:38:40.113" v="6"/>
          <ac:picMkLst>
            <pc:docMk/>
            <pc:sldMk cId="2355581054" sldId="430"/>
            <ac:picMk id="6" creationId="{C70C288A-3F52-A32D-14CC-8B3664910C18}"/>
          </ac:picMkLst>
        </pc:picChg>
      </pc:sldChg>
      <pc:sldChg chg="modSp">
        <pc:chgData name="Anita Bogner" userId="S::anita.bogner@nagarro.com::1c011b7f-6c67-4e92-9163-bec0c4b1e8f0" providerId="AD" clId="Web-{DA6EE9E2-CE37-471D-800C-90C110DD1CCE}" dt="2022-04-14T09:49:55.553" v="119" actId="20577"/>
        <pc:sldMkLst>
          <pc:docMk/>
          <pc:sldMk cId="3699750645" sldId="431"/>
        </pc:sldMkLst>
        <pc:spChg chg="mod">
          <ac:chgData name="Anita Bogner" userId="S::anita.bogner@nagarro.com::1c011b7f-6c67-4e92-9163-bec0c4b1e8f0" providerId="AD" clId="Web-{DA6EE9E2-CE37-471D-800C-90C110DD1CCE}" dt="2022-04-14T09:49:55.553" v="119" actId="20577"/>
          <ac:spMkLst>
            <pc:docMk/>
            <pc:sldMk cId="3699750645" sldId="431"/>
            <ac:spMk id="12" creationId="{C53E56D5-5A5D-4C72-94A9-6F69C521C60C}"/>
          </ac:spMkLst>
        </pc:spChg>
      </pc:sldChg>
    </pc:docChg>
  </pc:docChgLst>
  <pc:docChgLst>
    <pc:chgData name="Anita Bogner" userId="1c011b7f-6c67-4e92-9163-bec0c4b1e8f0" providerId="ADAL" clId="{C6F33CF6-8F4D-41AA-8FA8-AE8E87C99EC8}"/>
    <pc:docChg chg="undo redo custSel addSld delSld modSld sldOrd">
      <pc:chgData name="Anita Bogner" userId="1c011b7f-6c67-4e92-9163-bec0c4b1e8f0" providerId="ADAL" clId="{C6F33CF6-8F4D-41AA-8FA8-AE8E87C99EC8}" dt="2023-04-20T14:56:02.415" v="17311" actId="729"/>
      <pc:docMkLst>
        <pc:docMk/>
      </pc:docMkLst>
      <pc:sldChg chg="addSp delSp modSp mod modNotesTx">
        <pc:chgData name="Anita Bogner" userId="1c011b7f-6c67-4e92-9163-bec0c4b1e8f0" providerId="ADAL" clId="{C6F33CF6-8F4D-41AA-8FA8-AE8E87C99EC8}" dt="2022-04-27T20:07:49.609" v="16466" actId="20577"/>
        <pc:sldMkLst>
          <pc:docMk/>
          <pc:sldMk cId="84539703" sldId="417"/>
        </pc:sldMkLst>
        <pc:spChg chg="mod">
          <ac:chgData name="Anita Bogner" userId="1c011b7f-6c67-4e92-9163-bec0c4b1e8f0" providerId="ADAL" clId="{C6F33CF6-8F4D-41AA-8FA8-AE8E87C99EC8}" dt="2022-04-25T21:17:59.778" v="15840" actId="20577"/>
          <ac:spMkLst>
            <pc:docMk/>
            <pc:sldMk cId="84539703" sldId="417"/>
            <ac:spMk id="2" creationId="{E3186E34-E356-4FFB-A9A2-6537587AC426}"/>
          </ac:spMkLst>
        </pc:spChg>
        <pc:picChg chg="add del mod modCrop">
          <ac:chgData name="Anita Bogner" userId="1c011b7f-6c67-4e92-9163-bec0c4b1e8f0" providerId="ADAL" clId="{C6F33CF6-8F4D-41AA-8FA8-AE8E87C99EC8}" dt="2022-04-23T08:21:52.159" v="14003" actId="478"/>
          <ac:picMkLst>
            <pc:docMk/>
            <pc:sldMk cId="84539703" sldId="417"/>
            <ac:picMk id="5" creationId="{30411BF1-C4B4-48D3-9D1E-3110F9DC8DCC}"/>
          </ac:picMkLst>
        </pc:picChg>
      </pc:sldChg>
      <pc:sldChg chg="addSp delSp modSp del mod delAnim modAnim modNotesTx">
        <pc:chgData name="Anita Bogner" userId="1c011b7f-6c67-4e92-9163-bec0c4b1e8f0" providerId="ADAL" clId="{C6F33CF6-8F4D-41AA-8FA8-AE8E87C99EC8}" dt="2022-04-25T21:19:46.676" v="15842" actId="2696"/>
        <pc:sldMkLst>
          <pc:docMk/>
          <pc:sldMk cId="1770920319" sldId="418"/>
        </pc:sldMkLst>
        <pc:spChg chg="mod">
          <ac:chgData name="Anita Bogner" userId="1c011b7f-6c67-4e92-9163-bec0c4b1e8f0" providerId="ADAL" clId="{C6F33CF6-8F4D-41AA-8FA8-AE8E87C99EC8}" dt="2022-04-20T16:52:30.150" v="9729" actId="6549"/>
          <ac:spMkLst>
            <pc:docMk/>
            <pc:sldMk cId="1770920319" sldId="418"/>
            <ac:spMk id="4" creationId="{CEC6CE15-08CB-4F01-8C50-BDCF2CCABFB3}"/>
          </ac:spMkLst>
        </pc:spChg>
        <pc:spChg chg="add del mod">
          <ac:chgData name="Anita Bogner" userId="1c011b7f-6c67-4e92-9163-bec0c4b1e8f0" providerId="ADAL" clId="{C6F33CF6-8F4D-41AA-8FA8-AE8E87C99EC8}" dt="2022-04-20T20:19:35.931" v="12906" actId="478"/>
          <ac:spMkLst>
            <pc:docMk/>
            <pc:sldMk cId="1770920319" sldId="418"/>
            <ac:spMk id="7" creationId="{771E17B5-320E-40B6-9307-55AA1FAF9F33}"/>
          </ac:spMkLst>
        </pc:spChg>
        <pc:spChg chg="mod">
          <ac:chgData name="Anita Bogner" userId="1c011b7f-6c67-4e92-9163-bec0c4b1e8f0" providerId="ADAL" clId="{C6F33CF6-8F4D-41AA-8FA8-AE8E87C99EC8}" dt="2022-04-22T14:37:35.271" v="13995" actId="1038"/>
          <ac:spMkLst>
            <pc:docMk/>
            <pc:sldMk cId="1770920319" sldId="418"/>
            <ac:spMk id="10" creationId="{2CDF6CD8-083A-441D-AA98-463930908663}"/>
          </ac:spMkLst>
        </pc:spChg>
        <pc:spChg chg="mod">
          <ac:chgData name="Anita Bogner" userId="1c011b7f-6c67-4e92-9163-bec0c4b1e8f0" providerId="ADAL" clId="{C6F33CF6-8F4D-41AA-8FA8-AE8E87C99EC8}" dt="2022-04-22T14:37:35.271" v="13995" actId="1038"/>
          <ac:spMkLst>
            <pc:docMk/>
            <pc:sldMk cId="1770920319" sldId="418"/>
            <ac:spMk id="11" creationId="{6FB8C295-EA34-4612-914A-DDFC640C5B90}"/>
          </ac:spMkLst>
        </pc:spChg>
        <pc:spChg chg="mod">
          <ac:chgData name="Anita Bogner" userId="1c011b7f-6c67-4e92-9163-bec0c4b1e8f0" providerId="ADAL" clId="{C6F33CF6-8F4D-41AA-8FA8-AE8E87C99EC8}" dt="2022-04-22T14:37:35.271" v="13995" actId="1038"/>
          <ac:spMkLst>
            <pc:docMk/>
            <pc:sldMk cId="1770920319" sldId="418"/>
            <ac:spMk id="14" creationId="{0F665A64-F707-4ED7-B499-336CE1EBA57A}"/>
          </ac:spMkLst>
        </pc:spChg>
        <pc:spChg chg="add mod">
          <ac:chgData name="Anita Bogner" userId="1c011b7f-6c67-4e92-9163-bec0c4b1e8f0" providerId="ADAL" clId="{C6F33CF6-8F4D-41AA-8FA8-AE8E87C99EC8}" dt="2022-04-24T21:48:33.326" v="15484" actId="20577"/>
          <ac:spMkLst>
            <pc:docMk/>
            <pc:sldMk cId="1770920319" sldId="418"/>
            <ac:spMk id="15" creationId="{048F2B93-D241-41DC-BB40-5C842C1F1067}"/>
          </ac:spMkLst>
        </pc:spChg>
        <pc:graphicFrameChg chg="add del mod">
          <ac:chgData name="Anita Bogner" userId="1c011b7f-6c67-4e92-9163-bec0c4b1e8f0" providerId="ADAL" clId="{C6F33CF6-8F4D-41AA-8FA8-AE8E87C99EC8}" dt="2022-04-14T21:04:07.564" v="2540" actId="12084"/>
          <ac:graphicFrameMkLst>
            <pc:docMk/>
            <pc:sldMk cId="1770920319" sldId="418"/>
            <ac:graphicFrameMk id="2" creationId="{DD3D1EFE-38E7-4261-93DB-04ABE3A067DF}"/>
          </ac:graphicFrameMkLst>
        </pc:graphicFrameChg>
        <pc:picChg chg="add del mod ord">
          <ac:chgData name="Anita Bogner" userId="1c011b7f-6c67-4e92-9163-bec0c4b1e8f0" providerId="ADAL" clId="{C6F33CF6-8F4D-41AA-8FA8-AE8E87C99EC8}" dt="2022-04-22T14:35:20.978" v="13849" actId="478"/>
          <ac:picMkLst>
            <pc:docMk/>
            <pc:sldMk cId="1770920319" sldId="418"/>
            <ac:picMk id="6" creationId="{6F505437-EA75-4D0E-8E4E-4197C1EF5E37}"/>
          </ac:picMkLst>
        </pc:picChg>
        <pc:picChg chg="add mod ord modCrop">
          <ac:chgData name="Anita Bogner" userId="1c011b7f-6c67-4e92-9163-bec0c4b1e8f0" providerId="ADAL" clId="{C6F33CF6-8F4D-41AA-8FA8-AE8E87C99EC8}" dt="2022-04-22T14:37:35.271" v="13995" actId="1038"/>
          <ac:picMkLst>
            <pc:docMk/>
            <pc:sldMk cId="1770920319" sldId="418"/>
            <ac:picMk id="7" creationId="{DA60BFEA-6545-4C63-AB55-01C1E2144386}"/>
          </ac:picMkLst>
        </pc:picChg>
        <pc:picChg chg="add del mod">
          <ac:chgData name="Anita Bogner" userId="1c011b7f-6c67-4e92-9163-bec0c4b1e8f0" providerId="ADAL" clId="{C6F33CF6-8F4D-41AA-8FA8-AE8E87C99EC8}" dt="2022-04-22T14:37:35.271" v="13995" actId="1038"/>
          <ac:picMkLst>
            <pc:docMk/>
            <pc:sldMk cId="1770920319" sldId="418"/>
            <ac:picMk id="9" creationId="{727B8C8D-79EB-4CCA-BB35-70E9F1C4305D}"/>
          </ac:picMkLst>
        </pc:picChg>
        <pc:picChg chg="add del mod ord">
          <ac:chgData name="Anita Bogner" userId="1c011b7f-6c67-4e92-9163-bec0c4b1e8f0" providerId="ADAL" clId="{C6F33CF6-8F4D-41AA-8FA8-AE8E87C99EC8}" dt="2022-04-20T20:18:53.795" v="12855" actId="478"/>
          <ac:picMkLst>
            <pc:docMk/>
            <pc:sldMk cId="1770920319" sldId="418"/>
            <ac:picMk id="12" creationId="{90A576E6-5268-4262-8674-72ADC33F64F9}"/>
          </ac:picMkLst>
        </pc:picChg>
        <pc:picChg chg="add del mod">
          <ac:chgData name="Anita Bogner" userId="1c011b7f-6c67-4e92-9163-bec0c4b1e8f0" providerId="ADAL" clId="{C6F33CF6-8F4D-41AA-8FA8-AE8E87C99EC8}" dt="2022-04-20T16:45:46.485" v="9217" actId="478"/>
          <ac:picMkLst>
            <pc:docMk/>
            <pc:sldMk cId="1770920319" sldId="418"/>
            <ac:picMk id="13" creationId="{E50354B9-770A-40FE-AE5E-2B1993E3D839}"/>
          </ac:picMkLst>
        </pc:picChg>
        <pc:picChg chg="mod">
          <ac:chgData name="Anita Bogner" userId="1c011b7f-6c67-4e92-9163-bec0c4b1e8f0" providerId="ADAL" clId="{C6F33CF6-8F4D-41AA-8FA8-AE8E87C99EC8}" dt="2022-04-22T14:37:35.271" v="13995" actId="1038"/>
          <ac:picMkLst>
            <pc:docMk/>
            <pc:sldMk cId="1770920319" sldId="418"/>
            <ac:picMk id="16" creationId="{84FB6EE2-AD80-4DFD-AE23-709DEBDD7BD4}"/>
          </ac:picMkLst>
        </pc:picChg>
        <pc:picChg chg="mod">
          <ac:chgData name="Anita Bogner" userId="1c011b7f-6c67-4e92-9163-bec0c4b1e8f0" providerId="ADAL" clId="{C6F33CF6-8F4D-41AA-8FA8-AE8E87C99EC8}" dt="2022-04-22T14:37:35.271" v="13995" actId="1038"/>
          <ac:picMkLst>
            <pc:docMk/>
            <pc:sldMk cId="1770920319" sldId="418"/>
            <ac:picMk id="20" creationId="{EDD9353A-6BF9-4B29-958F-66C7A92075A6}"/>
          </ac:picMkLst>
        </pc:picChg>
      </pc:sldChg>
      <pc:sldChg chg="addSp delSp modSp mod delAnim modAnim modNotesTx">
        <pc:chgData name="Anita Bogner" userId="1c011b7f-6c67-4e92-9163-bec0c4b1e8f0" providerId="ADAL" clId="{C6F33CF6-8F4D-41AA-8FA8-AE8E87C99EC8}" dt="2022-04-27T20:09:36.425" v="16602" actId="20577"/>
        <pc:sldMkLst>
          <pc:docMk/>
          <pc:sldMk cId="1944041935" sldId="419"/>
        </pc:sldMkLst>
        <pc:spChg chg="mod">
          <ac:chgData name="Anita Bogner" userId="1c011b7f-6c67-4e92-9163-bec0c4b1e8f0" providerId="ADAL" clId="{C6F33CF6-8F4D-41AA-8FA8-AE8E87C99EC8}" dt="2022-04-18T12:57:48.059" v="2634" actId="6549"/>
          <ac:spMkLst>
            <pc:docMk/>
            <pc:sldMk cId="1944041935" sldId="419"/>
            <ac:spMk id="4" creationId="{CEC6CE15-08CB-4F01-8C50-BDCF2CCABFB3}"/>
          </ac:spMkLst>
        </pc:spChg>
        <pc:spChg chg="add del mod">
          <ac:chgData name="Anita Bogner" userId="1c011b7f-6c67-4e92-9163-bec0c4b1e8f0" providerId="ADAL" clId="{C6F33CF6-8F4D-41AA-8FA8-AE8E87C99EC8}" dt="2022-04-18T09:47:53.578" v="2556" actId="478"/>
          <ac:spMkLst>
            <pc:docMk/>
            <pc:sldMk cId="1944041935" sldId="419"/>
            <ac:spMk id="7" creationId="{D7616F1E-C669-4511-ADD7-DD9F8D7F81BA}"/>
          </ac:spMkLst>
        </pc:spChg>
        <pc:spChg chg="add del mod">
          <ac:chgData name="Anita Bogner" userId="1c011b7f-6c67-4e92-9163-bec0c4b1e8f0" providerId="ADAL" clId="{C6F33CF6-8F4D-41AA-8FA8-AE8E87C99EC8}" dt="2022-04-14T11:29:40.892" v="405" actId="478"/>
          <ac:spMkLst>
            <pc:docMk/>
            <pc:sldMk cId="1944041935" sldId="419"/>
            <ac:spMk id="8" creationId="{B300D16E-D184-4BA0-A660-EC7A7F84BB80}"/>
          </ac:spMkLst>
        </pc:spChg>
        <pc:spChg chg="add del mod">
          <ac:chgData name="Anita Bogner" userId="1c011b7f-6c67-4e92-9163-bec0c4b1e8f0" providerId="ADAL" clId="{C6F33CF6-8F4D-41AA-8FA8-AE8E87C99EC8}" dt="2022-04-18T09:48:50.253" v="2565" actId="478"/>
          <ac:spMkLst>
            <pc:docMk/>
            <pc:sldMk cId="1944041935" sldId="419"/>
            <ac:spMk id="10" creationId="{60B79600-2E03-484B-8225-25D263C61B42}"/>
          </ac:spMkLst>
        </pc:spChg>
        <pc:spChg chg="mod">
          <ac:chgData name="Anita Bogner" userId="1c011b7f-6c67-4e92-9163-bec0c4b1e8f0" providerId="ADAL" clId="{C6F33CF6-8F4D-41AA-8FA8-AE8E87C99EC8}" dt="2022-04-18T12:57:49.320" v="2635" actId="1076"/>
          <ac:spMkLst>
            <pc:docMk/>
            <pc:sldMk cId="1944041935" sldId="419"/>
            <ac:spMk id="12" creationId="{C53E56D5-5A5D-4C72-94A9-6F69C521C60C}"/>
          </ac:spMkLst>
        </pc:spChg>
        <pc:spChg chg="mod">
          <ac:chgData name="Anita Bogner" userId="1c011b7f-6c67-4e92-9163-bec0c4b1e8f0" providerId="ADAL" clId="{C6F33CF6-8F4D-41AA-8FA8-AE8E87C99EC8}" dt="2022-04-18T12:58:59.493" v="2650" actId="1076"/>
          <ac:spMkLst>
            <pc:docMk/>
            <pc:sldMk cId="1944041935" sldId="419"/>
            <ac:spMk id="14" creationId="{3166949D-F2B2-4EDA-A663-F52DF3F528E5}"/>
          </ac:spMkLst>
        </pc:spChg>
        <pc:spChg chg="add del mod">
          <ac:chgData name="Anita Bogner" userId="1c011b7f-6c67-4e92-9163-bec0c4b1e8f0" providerId="ADAL" clId="{C6F33CF6-8F4D-41AA-8FA8-AE8E87C99EC8}" dt="2022-04-18T09:48:50.253" v="2565" actId="478"/>
          <ac:spMkLst>
            <pc:docMk/>
            <pc:sldMk cId="1944041935" sldId="419"/>
            <ac:spMk id="17" creationId="{55E922F5-C73D-4AA2-B830-D21B1C72A01D}"/>
          </ac:spMkLst>
        </pc:spChg>
        <pc:spChg chg="add del mod">
          <ac:chgData name="Anita Bogner" userId="1c011b7f-6c67-4e92-9163-bec0c4b1e8f0" providerId="ADAL" clId="{C6F33CF6-8F4D-41AA-8FA8-AE8E87C99EC8}" dt="2022-04-14T11:30:59.172" v="413" actId="478"/>
          <ac:spMkLst>
            <pc:docMk/>
            <pc:sldMk cId="1944041935" sldId="419"/>
            <ac:spMk id="17" creationId="{6AC65840-285A-4C4C-A7E3-744EB62F6B46}"/>
          </ac:spMkLst>
        </pc:spChg>
        <pc:spChg chg="add del mod">
          <ac:chgData name="Anita Bogner" userId="1c011b7f-6c67-4e92-9163-bec0c4b1e8f0" providerId="ADAL" clId="{C6F33CF6-8F4D-41AA-8FA8-AE8E87C99EC8}" dt="2022-04-18T09:49:27.267" v="2572" actId="478"/>
          <ac:spMkLst>
            <pc:docMk/>
            <pc:sldMk cId="1944041935" sldId="419"/>
            <ac:spMk id="20" creationId="{E52DCB11-7227-4F04-B30D-2DAAE8CFECC6}"/>
          </ac:spMkLst>
        </pc:spChg>
        <pc:spChg chg="add del mod">
          <ac:chgData name="Anita Bogner" userId="1c011b7f-6c67-4e92-9163-bec0c4b1e8f0" providerId="ADAL" clId="{C6F33CF6-8F4D-41AA-8FA8-AE8E87C99EC8}" dt="2022-04-14T11:31:54.615" v="421" actId="478"/>
          <ac:spMkLst>
            <pc:docMk/>
            <pc:sldMk cId="1944041935" sldId="419"/>
            <ac:spMk id="20" creationId="{F47907CE-A39F-47EF-B7F5-4AD5D9CE7FDB}"/>
          </ac:spMkLst>
        </pc:spChg>
        <pc:spChg chg="add del mod">
          <ac:chgData name="Anita Bogner" userId="1c011b7f-6c67-4e92-9163-bec0c4b1e8f0" providerId="ADAL" clId="{C6F33CF6-8F4D-41AA-8FA8-AE8E87C99EC8}" dt="2022-04-18T09:54:12.343" v="2576" actId="478"/>
          <ac:spMkLst>
            <pc:docMk/>
            <pc:sldMk cId="1944041935" sldId="419"/>
            <ac:spMk id="23" creationId="{301DB503-FF45-43A7-AC59-76413247CEAC}"/>
          </ac:spMkLst>
        </pc:spChg>
        <pc:spChg chg="add del mod">
          <ac:chgData name="Anita Bogner" userId="1c011b7f-6c67-4e92-9163-bec0c4b1e8f0" providerId="ADAL" clId="{C6F33CF6-8F4D-41AA-8FA8-AE8E87C99EC8}" dt="2022-04-14T20:10:55.724" v="1127" actId="478"/>
          <ac:spMkLst>
            <pc:docMk/>
            <pc:sldMk cId="1944041935" sldId="419"/>
            <ac:spMk id="23" creationId="{89970EC5-4722-446B-883C-62C474A6D89D}"/>
          </ac:spMkLst>
        </pc:spChg>
        <pc:spChg chg="add del mod">
          <ac:chgData name="Anita Bogner" userId="1c011b7f-6c67-4e92-9163-bec0c4b1e8f0" providerId="ADAL" clId="{C6F33CF6-8F4D-41AA-8FA8-AE8E87C99EC8}" dt="2022-04-18T09:55:37.782" v="2583" actId="478"/>
          <ac:spMkLst>
            <pc:docMk/>
            <pc:sldMk cId="1944041935" sldId="419"/>
            <ac:spMk id="26" creationId="{3E4CAD6B-31B5-4C97-AC1D-CCDAEB2AD511}"/>
          </ac:spMkLst>
        </pc:spChg>
        <pc:spChg chg="add del mod">
          <ac:chgData name="Anita Bogner" userId="1c011b7f-6c67-4e92-9163-bec0c4b1e8f0" providerId="ADAL" clId="{C6F33CF6-8F4D-41AA-8FA8-AE8E87C99EC8}" dt="2022-04-14T20:10:55.724" v="1127" actId="478"/>
          <ac:spMkLst>
            <pc:docMk/>
            <pc:sldMk cId="1944041935" sldId="419"/>
            <ac:spMk id="26" creationId="{4FE333A2-802C-4528-8094-FCAEBFBB6A79}"/>
          </ac:spMkLst>
        </pc:spChg>
        <pc:spChg chg="add del mod">
          <ac:chgData name="Anita Bogner" userId="1c011b7f-6c67-4e92-9163-bec0c4b1e8f0" providerId="ADAL" clId="{C6F33CF6-8F4D-41AA-8FA8-AE8E87C99EC8}" dt="2022-04-14T20:13:48.634" v="1132" actId="478"/>
          <ac:spMkLst>
            <pc:docMk/>
            <pc:sldMk cId="1944041935" sldId="419"/>
            <ac:spMk id="29" creationId="{23DBF09D-2170-49E8-9394-60AAABDA0800}"/>
          </ac:spMkLst>
        </pc:spChg>
        <pc:spChg chg="add del mod">
          <ac:chgData name="Anita Bogner" userId="1c011b7f-6c67-4e92-9163-bec0c4b1e8f0" providerId="ADAL" clId="{C6F33CF6-8F4D-41AA-8FA8-AE8E87C99EC8}" dt="2022-04-18T12:53:37.996" v="2594" actId="478"/>
          <ac:spMkLst>
            <pc:docMk/>
            <pc:sldMk cId="1944041935" sldId="419"/>
            <ac:spMk id="30" creationId="{F81378AC-9BAB-46BD-B169-DA566B93BD80}"/>
          </ac:spMkLst>
        </pc:spChg>
        <pc:spChg chg="add del mod">
          <ac:chgData name="Anita Bogner" userId="1c011b7f-6c67-4e92-9163-bec0c4b1e8f0" providerId="ADAL" clId="{C6F33CF6-8F4D-41AA-8FA8-AE8E87C99EC8}" dt="2022-04-14T20:16:09.039" v="1142" actId="478"/>
          <ac:spMkLst>
            <pc:docMk/>
            <pc:sldMk cId="1944041935" sldId="419"/>
            <ac:spMk id="32" creationId="{98437A4E-C799-45CE-B3EB-19BF77CACE4F}"/>
          </ac:spMkLst>
        </pc:spChg>
        <pc:spChg chg="add del mod">
          <ac:chgData name="Anita Bogner" userId="1c011b7f-6c67-4e92-9163-bec0c4b1e8f0" providerId="ADAL" clId="{C6F33CF6-8F4D-41AA-8FA8-AE8E87C99EC8}" dt="2022-04-14T20:21:10.045" v="1260" actId="478"/>
          <ac:spMkLst>
            <pc:docMk/>
            <pc:sldMk cId="1944041935" sldId="419"/>
            <ac:spMk id="35" creationId="{0F664E66-7705-4DCB-960D-82D349B92099}"/>
          </ac:spMkLst>
        </pc:spChg>
        <pc:spChg chg="add del mod">
          <ac:chgData name="Anita Bogner" userId="1c011b7f-6c67-4e92-9163-bec0c4b1e8f0" providerId="ADAL" clId="{C6F33CF6-8F4D-41AA-8FA8-AE8E87C99EC8}" dt="2022-04-18T12:54:42.075" v="2599" actId="478"/>
          <ac:spMkLst>
            <pc:docMk/>
            <pc:sldMk cId="1944041935" sldId="419"/>
            <ac:spMk id="35" creationId="{FB72AA8E-6A8F-48DE-9A63-F2823E9CEA90}"/>
          </ac:spMkLst>
        </pc:spChg>
        <pc:spChg chg="add del mod">
          <ac:chgData name="Anita Bogner" userId="1c011b7f-6c67-4e92-9163-bec0c4b1e8f0" providerId="ADAL" clId="{C6F33CF6-8F4D-41AA-8FA8-AE8E87C99EC8}" dt="2022-04-14T20:21:05.010" v="1259" actId="478"/>
          <ac:spMkLst>
            <pc:docMk/>
            <pc:sldMk cId="1944041935" sldId="419"/>
            <ac:spMk id="38" creationId="{45F857CA-1F66-47E4-B9A9-9B1BFD5C8DF5}"/>
          </ac:spMkLst>
        </pc:spChg>
        <pc:spChg chg="add del mod">
          <ac:chgData name="Anita Bogner" userId="1c011b7f-6c67-4e92-9163-bec0c4b1e8f0" providerId="ADAL" clId="{C6F33CF6-8F4D-41AA-8FA8-AE8E87C99EC8}" dt="2022-04-18T12:59:41.880" v="2654" actId="478"/>
          <ac:spMkLst>
            <pc:docMk/>
            <pc:sldMk cId="1944041935" sldId="419"/>
            <ac:spMk id="41" creationId="{61CC8EF5-54FB-4E9A-BC91-EF0B47D918F3}"/>
          </ac:spMkLst>
        </pc:spChg>
        <pc:spChg chg="add del mod">
          <ac:chgData name="Anita Bogner" userId="1c011b7f-6c67-4e92-9163-bec0c4b1e8f0" providerId="ADAL" clId="{C6F33CF6-8F4D-41AA-8FA8-AE8E87C99EC8}" dt="2022-04-18T13:00:29.308" v="2661" actId="478"/>
          <ac:spMkLst>
            <pc:docMk/>
            <pc:sldMk cId="1944041935" sldId="419"/>
            <ac:spMk id="44" creationId="{814DA841-9420-474E-BF5F-D81A5805D786}"/>
          </ac:spMkLst>
        </pc:spChg>
        <pc:spChg chg="add del mod">
          <ac:chgData name="Anita Bogner" userId="1c011b7f-6c67-4e92-9163-bec0c4b1e8f0" providerId="ADAL" clId="{C6F33CF6-8F4D-41AA-8FA8-AE8E87C99EC8}" dt="2022-04-18T13:05:06.414" v="2679" actId="478"/>
          <ac:spMkLst>
            <pc:docMk/>
            <pc:sldMk cId="1944041935" sldId="419"/>
            <ac:spMk id="47" creationId="{CC3ACBDA-ABF9-4AB3-8465-A6ABB1C07E30}"/>
          </ac:spMkLst>
        </pc:spChg>
        <pc:spChg chg="add del mod">
          <ac:chgData name="Anita Bogner" userId="1c011b7f-6c67-4e92-9163-bec0c4b1e8f0" providerId="ADAL" clId="{C6F33CF6-8F4D-41AA-8FA8-AE8E87C99EC8}" dt="2022-04-19T21:05:01.078" v="9067" actId="478"/>
          <ac:spMkLst>
            <pc:docMk/>
            <pc:sldMk cId="1944041935" sldId="419"/>
            <ac:spMk id="50" creationId="{A17DE4A9-8665-4514-A5CE-4349D1245144}"/>
          </ac:spMkLst>
        </pc:spChg>
        <pc:picChg chg="del mod">
          <ac:chgData name="Anita Bogner" userId="1c011b7f-6c67-4e92-9163-bec0c4b1e8f0" providerId="ADAL" clId="{C6F33CF6-8F4D-41AA-8FA8-AE8E87C99EC8}" dt="2022-04-14T11:28:57.196" v="397" actId="478"/>
          <ac:picMkLst>
            <pc:docMk/>
            <pc:sldMk cId="1944041935" sldId="419"/>
            <ac:picMk id="6" creationId="{760F2749-4C75-9138-4A8B-29945C15765E}"/>
          </ac:picMkLst>
        </pc:picChg>
        <pc:picChg chg="add del mod">
          <ac:chgData name="Anita Bogner" userId="1c011b7f-6c67-4e92-9163-bec0c4b1e8f0" providerId="ADAL" clId="{C6F33CF6-8F4D-41AA-8FA8-AE8E87C99EC8}" dt="2022-04-22T14:21:02.335" v="13751" actId="478"/>
          <ac:picMkLst>
            <pc:docMk/>
            <pc:sldMk cId="1944041935" sldId="419"/>
            <ac:picMk id="6" creationId="{C0A34462-5D1C-48F8-8703-637FBE3842CF}"/>
          </ac:picMkLst>
        </pc:picChg>
        <pc:picChg chg="add del mod">
          <ac:chgData name="Anita Bogner" userId="1c011b7f-6c67-4e92-9163-bec0c4b1e8f0" providerId="ADAL" clId="{C6F33CF6-8F4D-41AA-8FA8-AE8E87C99EC8}" dt="2022-04-14T20:08:12.272" v="1122" actId="478"/>
          <ac:picMkLst>
            <pc:docMk/>
            <pc:sldMk cId="1944041935" sldId="419"/>
            <ac:picMk id="7" creationId="{561A7486-F593-4441-BB72-39F5581B8147}"/>
          </ac:picMkLst>
        </pc:picChg>
        <pc:picChg chg="add del mod">
          <ac:chgData name="Anita Bogner" userId="1c011b7f-6c67-4e92-9163-bec0c4b1e8f0" providerId="ADAL" clId="{C6F33CF6-8F4D-41AA-8FA8-AE8E87C99EC8}" dt="2022-04-22T11:26:55.524" v="12911" actId="21"/>
          <ac:picMkLst>
            <pc:docMk/>
            <pc:sldMk cId="1944041935" sldId="419"/>
            <ac:picMk id="7" creationId="{81D56868-A491-46CB-B3E9-C2345455C384}"/>
          </ac:picMkLst>
        </pc:picChg>
        <pc:picChg chg="del">
          <ac:chgData name="Anita Bogner" userId="1c011b7f-6c67-4e92-9163-bec0c4b1e8f0" providerId="ADAL" clId="{C6F33CF6-8F4D-41AA-8FA8-AE8E87C99EC8}" dt="2022-04-14T20:18:05.302" v="1194" actId="478"/>
          <ac:picMkLst>
            <pc:docMk/>
            <pc:sldMk cId="1944041935" sldId="419"/>
            <ac:picMk id="9" creationId="{9EEB202F-1DFB-A904-F3D6-E4A0D78E5ADD}"/>
          </ac:picMkLst>
        </pc:picChg>
        <pc:picChg chg="add del mod">
          <ac:chgData name="Anita Bogner" userId="1c011b7f-6c67-4e92-9163-bec0c4b1e8f0" providerId="ADAL" clId="{C6F33CF6-8F4D-41AA-8FA8-AE8E87C99EC8}" dt="2022-04-18T09:48:50.253" v="2565" actId="478"/>
          <ac:picMkLst>
            <pc:docMk/>
            <pc:sldMk cId="1944041935" sldId="419"/>
            <ac:picMk id="9" creationId="{B19CD054-7288-4C86-AFDD-5A3B3B93E0FE}"/>
          </ac:picMkLst>
        </pc:picChg>
        <pc:picChg chg="add mod modCrop">
          <ac:chgData name="Anita Bogner" userId="1c011b7f-6c67-4e92-9163-bec0c4b1e8f0" providerId="ADAL" clId="{C6F33CF6-8F4D-41AA-8FA8-AE8E87C99EC8}" dt="2022-04-24T20:52:11.546" v="15434" actId="1038"/>
          <ac:picMkLst>
            <pc:docMk/>
            <pc:sldMk cId="1944041935" sldId="419"/>
            <ac:picMk id="9" creationId="{D39C66C8-A9EB-4D16-88EF-2DED689484DA}"/>
          </ac:picMkLst>
        </pc:picChg>
        <pc:picChg chg="del mod">
          <ac:chgData name="Anita Bogner" userId="1c011b7f-6c67-4e92-9163-bec0c4b1e8f0" providerId="ADAL" clId="{C6F33CF6-8F4D-41AA-8FA8-AE8E87C99EC8}" dt="2022-04-22T14:30:22.854" v="13801" actId="478"/>
          <ac:picMkLst>
            <pc:docMk/>
            <pc:sldMk cId="1944041935" sldId="419"/>
            <ac:picMk id="11" creationId="{62F273AD-EAC1-765F-F914-DB0FBECD3D0E}"/>
          </ac:picMkLst>
        </pc:picChg>
        <pc:picChg chg="add del mod">
          <ac:chgData name="Anita Bogner" userId="1c011b7f-6c67-4e92-9163-bec0c4b1e8f0" providerId="ADAL" clId="{C6F33CF6-8F4D-41AA-8FA8-AE8E87C99EC8}" dt="2022-04-22T14:24:01.959" v="13757" actId="478"/>
          <ac:picMkLst>
            <pc:docMk/>
            <pc:sldMk cId="1944041935" sldId="419"/>
            <ac:picMk id="13" creationId="{03856282-5D64-4D32-871A-01CB31D2910D}"/>
          </ac:picMkLst>
        </pc:picChg>
        <pc:picChg chg="del">
          <ac:chgData name="Anita Bogner" userId="1c011b7f-6c67-4e92-9163-bec0c4b1e8f0" providerId="ADAL" clId="{C6F33CF6-8F4D-41AA-8FA8-AE8E87C99EC8}" dt="2022-04-14T11:29:52.347" v="408" actId="478"/>
          <ac:picMkLst>
            <pc:docMk/>
            <pc:sldMk cId="1944041935" sldId="419"/>
            <ac:picMk id="13" creationId="{46770BD5-DB52-7D88-333D-C1C2064A9647}"/>
          </ac:picMkLst>
        </pc:picChg>
        <pc:picChg chg="del mod ord">
          <ac:chgData name="Anita Bogner" userId="1c011b7f-6c67-4e92-9163-bec0c4b1e8f0" providerId="ADAL" clId="{C6F33CF6-8F4D-41AA-8FA8-AE8E87C99EC8}" dt="2022-04-18T09:47:06.320" v="2552" actId="478"/>
          <ac:picMkLst>
            <pc:docMk/>
            <pc:sldMk cId="1944041935" sldId="419"/>
            <ac:picMk id="15" creationId="{56E389BA-0011-A0B3-6F37-529D063E71FC}"/>
          </ac:picMkLst>
        </pc:picChg>
        <pc:picChg chg="add del mod">
          <ac:chgData name="Anita Bogner" userId="1c011b7f-6c67-4e92-9163-bec0c4b1e8f0" providerId="ADAL" clId="{C6F33CF6-8F4D-41AA-8FA8-AE8E87C99EC8}" dt="2022-04-18T09:48:50.253" v="2565" actId="478"/>
          <ac:picMkLst>
            <pc:docMk/>
            <pc:sldMk cId="1944041935" sldId="419"/>
            <ac:picMk id="16" creationId="{843547EA-7F77-4BCA-9E61-309144CFB7B7}"/>
          </ac:picMkLst>
        </pc:picChg>
        <pc:picChg chg="add del mod">
          <ac:chgData name="Anita Bogner" userId="1c011b7f-6c67-4e92-9163-bec0c4b1e8f0" providerId="ADAL" clId="{C6F33CF6-8F4D-41AA-8FA8-AE8E87C99EC8}" dt="2022-04-14T11:30:59.172" v="413" actId="478"/>
          <ac:picMkLst>
            <pc:docMk/>
            <pc:sldMk cId="1944041935" sldId="419"/>
            <ac:picMk id="16" creationId="{C2BF6F53-2239-44EF-AD82-CAA45912B81C}"/>
          </ac:picMkLst>
        </pc:picChg>
        <pc:picChg chg="add mod">
          <ac:chgData name="Anita Bogner" userId="1c011b7f-6c67-4e92-9163-bec0c4b1e8f0" providerId="ADAL" clId="{C6F33CF6-8F4D-41AA-8FA8-AE8E87C99EC8}" dt="2022-04-22T14:35:06.822" v="13847" actId="1076"/>
          <ac:picMkLst>
            <pc:docMk/>
            <pc:sldMk cId="1944041935" sldId="419"/>
            <ac:picMk id="16" creationId="{FDEEE91B-7CD5-45F3-815B-B2D6779151F6}"/>
          </ac:picMkLst>
        </pc:picChg>
        <pc:picChg chg="add mod">
          <ac:chgData name="Anita Bogner" userId="1c011b7f-6c67-4e92-9163-bec0c4b1e8f0" providerId="ADAL" clId="{C6F33CF6-8F4D-41AA-8FA8-AE8E87C99EC8}" dt="2022-04-22T14:34:57.488" v="13846" actId="1076"/>
          <ac:picMkLst>
            <pc:docMk/>
            <pc:sldMk cId="1944041935" sldId="419"/>
            <ac:picMk id="18" creationId="{FDAE21CE-5864-483D-9D3F-93AF7FABE846}"/>
          </ac:picMkLst>
        </pc:picChg>
        <pc:picChg chg="add del mod">
          <ac:chgData name="Anita Bogner" userId="1c011b7f-6c67-4e92-9163-bec0c4b1e8f0" providerId="ADAL" clId="{C6F33CF6-8F4D-41AA-8FA8-AE8E87C99EC8}" dt="2022-04-14T20:08:13.818" v="1123" actId="478"/>
          <ac:picMkLst>
            <pc:docMk/>
            <pc:sldMk cId="1944041935" sldId="419"/>
            <ac:picMk id="19" creationId="{78C28822-5B5C-424D-AB8F-31070DB235B3}"/>
          </ac:picMkLst>
        </pc:picChg>
        <pc:picChg chg="add del mod">
          <ac:chgData name="Anita Bogner" userId="1c011b7f-6c67-4e92-9163-bec0c4b1e8f0" providerId="ADAL" clId="{C6F33CF6-8F4D-41AA-8FA8-AE8E87C99EC8}" dt="2022-04-22T14:11:29.842" v="13747" actId="478"/>
          <ac:picMkLst>
            <pc:docMk/>
            <pc:sldMk cId="1944041935" sldId="419"/>
            <ac:picMk id="19" creationId="{CB79B979-1660-440C-8DD2-C8CE3044A142}"/>
          </ac:picMkLst>
        </pc:picChg>
        <pc:picChg chg="add mod modCrop">
          <ac:chgData name="Anita Bogner" userId="1c011b7f-6c67-4e92-9163-bec0c4b1e8f0" providerId="ADAL" clId="{C6F33CF6-8F4D-41AA-8FA8-AE8E87C99EC8}" dt="2022-04-22T14:26:54.698" v="13792" actId="1076"/>
          <ac:picMkLst>
            <pc:docMk/>
            <pc:sldMk cId="1944041935" sldId="419"/>
            <ac:picMk id="21" creationId="{73DADC90-3F8B-443D-B805-DAA01D9F9F0C}"/>
          </ac:picMkLst>
        </pc:picChg>
        <pc:picChg chg="add del mod">
          <ac:chgData name="Anita Bogner" userId="1c011b7f-6c67-4e92-9163-bec0c4b1e8f0" providerId="ADAL" clId="{C6F33CF6-8F4D-41AA-8FA8-AE8E87C99EC8}" dt="2022-04-14T20:10:55.724" v="1127" actId="478"/>
          <ac:picMkLst>
            <pc:docMk/>
            <pc:sldMk cId="1944041935" sldId="419"/>
            <ac:picMk id="22" creationId="{525C27DA-6AD1-40A9-B86B-684E43104469}"/>
          </ac:picMkLst>
        </pc:picChg>
        <pc:picChg chg="add del mod">
          <ac:chgData name="Anita Bogner" userId="1c011b7f-6c67-4e92-9163-bec0c4b1e8f0" providerId="ADAL" clId="{C6F33CF6-8F4D-41AA-8FA8-AE8E87C99EC8}" dt="2022-04-18T09:54:12.343" v="2576" actId="478"/>
          <ac:picMkLst>
            <pc:docMk/>
            <pc:sldMk cId="1944041935" sldId="419"/>
            <ac:picMk id="22" creationId="{64ACE679-5A38-41F5-B6C2-9FC119B3BFFA}"/>
          </ac:picMkLst>
        </pc:picChg>
        <pc:picChg chg="add mod modCrop">
          <ac:chgData name="Anita Bogner" userId="1c011b7f-6c67-4e92-9163-bec0c4b1e8f0" providerId="ADAL" clId="{C6F33CF6-8F4D-41AA-8FA8-AE8E87C99EC8}" dt="2022-04-22T14:27:00.950" v="13794" actId="1076"/>
          <ac:picMkLst>
            <pc:docMk/>
            <pc:sldMk cId="1944041935" sldId="419"/>
            <ac:picMk id="23" creationId="{448A1C96-D7AA-4253-B0B6-A89E0F85683F}"/>
          </ac:picMkLst>
        </pc:picChg>
        <pc:picChg chg="add del mod">
          <ac:chgData name="Anita Bogner" userId="1c011b7f-6c67-4e92-9163-bec0c4b1e8f0" providerId="ADAL" clId="{C6F33CF6-8F4D-41AA-8FA8-AE8E87C99EC8}" dt="2022-04-14T20:10:55.724" v="1127" actId="478"/>
          <ac:picMkLst>
            <pc:docMk/>
            <pc:sldMk cId="1944041935" sldId="419"/>
            <ac:picMk id="25" creationId="{4CE2574D-DFA3-4C73-B52B-CFF904A7A82C}"/>
          </ac:picMkLst>
        </pc:picChg>
        <pc:picChg chg="add del mod ord">
          <ac:chgData name="Anita Bogner" userId="1c011b7f-6c67-4e92-9163-bec0c4b1e8f0" providerId="ADAL" clId="{C6F33CF6-8F4D-41AA-8FA8-AE8E87C99EC8}" dt="2022-04-22T14:21:00.127" v="13749" actId="478"/>
          <ac:picMkLst>
            <pc:docMk/>
            <pc:sldMk cId="1944041935" sldId="419"/>
            <ac:picMk id="25" creationId="{8ACF10BB-DCB3-4748-9DD6-4967DD3A05C0}"/>
          </ac:picMkLst>
        </pc:picChg>
        <pc:picChg chg="add mod ord">
          <ac:chgData name="Anita Bogner" userId="1c011b7f-6c67-4e92-9163-bec0c4b1e8f0" providerId="ADAL" clId="{C6F33CF6-8F4D-41AA-8FA8-AE8E87C99EC8}" dt="2022-04-24T19:39:16.607" v="14825" actId="1038"/>
          <ac:picMkLst>
            <pc:docMk/>
            <pc:sldMk cId="1944041935" sldId="419"/>
            <ac:picMk id="26" creationId="{6E1FFF93-40A1-4C70-A9F2-3E4AE4751E1F}"/>
          </ac:picMkLst>
        </pc:picChg>
        <pc:picChg chg="add del mod ord">
          <ac:chgData name="Anita Bogner" userId="1c011b7f-6c67-4e92-9163-bec0c4b1e8f0" providerId="ADAL" clId="{C6F33CF6-8F4D-41AA-8FA8-AE8E87C99EC8}" dt="2022-04-22T14:31:20.575" v="13829" actId="478"/>
          <ac:picMkLst>
            <pc:docMk/>
            <pc:sldMk cId="1944041935" sldId="419"/>
            <ac:picMk id="28" creationId="{9D07C2C3-91DA-4AB0-A91E-82FF047DCF60}"/>
          </ac:picMkLst>
        </pc:picChg>
        <pc:picChg chg="add mod">
          <ac:chgData name="Anita Bogner" userId="1c011b7f-6c67-4e92-9163-bec0c4b1e8f0" providerId="ADAL" clId="{C6F33CF6-8F4D-41AA-8FA8-AE8E87C99EC8}" dt="2022-04-24T19:39:16.607" v="14825" actId="1038"/>
          <ac:picMkLst>
            <pc:docMk/>
            <pc:sldMk cId="1944041935" sldId="419"/>
            <ac:picMk id="29" creationId="{9FFE65CE-0043-4D9D-A781-AE417A381A16}"/>
          </ac:picMkLst>
        </pc:picChg>
        <pc:picChg chg="add del mod">
          <ac:chgData name="Anita Bogner" userId="1c011b7f-6c67-4e92-9163-bec0c4b1e8f0" providerId="ADAL" clId="{C6F33CF6-8F4D-41AA-8FA8-AE8E87C99EC8}" dt="2022-04-18T12:53:37.996" v="2594" actId="478"/>
          <ac:picMkLst>
            <pc:docMk/>
            <pc:sldMk cId="1944041935" sldId="419"/>
            <ac:picMk id="29" creationId="{C7F7E635-9062-4C73-8F80-F671A2D43867}"/>
          </ac:picMkLst>
        </pc:picChg>
        <pc:picChg chg="add del mod">
          <ac:chgData name="Anita Bogner" userId="1c011b7f-6c67-4e92-9163-bec0c4b1e8f0" providerId="ADAL" clId="{C6F33CF6-8F4D-41AA-8FA8-AE8E87C99EC8}" dt="2022-04-22T14:08:35.950" v="13736" actId="478"/>
          <ac:picMkLst>
            <pc:docMk/>
            <pc:sldMk cId="1944041935" sldId="419"/>
            <ac:picMk id="31" creationId="{DA0D50B7-C590-43BE-B67A-F3A031A017F3}"/>
          </ac:picMkLst>
        </pc:picChg>
        <pc:picChg chg="add del mod modCrop">
          <ac:chgData name="Anita Bogner" userId="1c011b7f-6c67-4e92-9163-bec0c4b1e8f0" providerId="ADAL" clId="{C6F33CF6-8F4D-41AA-8FA8-AE8E87C99EC8}" dt="2022-04-23T18:28:08.588" v="14015" actId="478"/>
          <ac:picMkLst>
            <pc:docMk/>
            <pc:sldMk cId="1944041935" sldId="419"/>
            <ac:picMk id="32" creationId="{D1C5C785-FAA5-417F-86B6-9E2DF07909D5}"/>
          </ac:picMkLst>
        </pc:picChg>
        <pc:picChg chg="add del mod">
          <ac:chgData name="Anita Bogner" userId="1c011b7f-6c67-4e92-9163-bec0c4b1e8f0" providerId="ADAL" clId="{C6F33CF6-8F4D-41AA-8FA8-AE8E87C99EC8}" dt="2022-04-18T12:54:42.075" v="2599" actId="478"/>
          <ac:picMkLst>
            <pc:docMk/>
            <pc:sldMk cId="1944041935" sldId="419"/>
            <ac:picMk id="33" creationId="{A046FEF8-A6F0-4BB1-8023-2C9D30AE7EA9}"/>
          </ac:picMkLst>
        </pc:picChg>
        <pc:picChg chg="add del mod">
          <ac:chgData name="Anita Bogner" userId="1c011b7f-6c67-4e92-9163-bec0c4b1e8f0" providerId="ADAL" clId="{C6F33CF6-8F4D-41AA-8FA8-AE8E87C99EC8}" dt="2022-04-22T14:25:06.619" v="13774" actId="478"/>
          <ac:picMkLst>
            <pc:docMk/>
            <pc:sldMk cId="1944041935" sldId="419"/>
            <ac:picMk id="34" creationId="{8657C93B-8A1D-45BC-895E-99F631E7D420}"/>
          </ac:picMkLst>
        </pc:picChg>
        <pc:picChg chg="add mod">
          <ac:chgData name="Anita Bogner" userId="1c011b7f-6c67-4e92-9163-bec0c4b1e8f0" providerId="ADAL" clId="{C6F33CF6-8F4D-41AA-8FA8-AE8E87C99EC8}" dt="2022-04-22T14:35:10.312" v="13848" actId="1076"/>
          <ac:picMkLst>
            <pc:docMk/>
            <pc:sldMk cId="1944041935" sldId="419"/>
            <ac:picMk id="35" creationId="{E0BE60C8-D3C4-44E4-8EAE-CB186A37716B}"/>
          </ac:picMkLst>
        </pc:picChg>
        <pc:picChg chg="add del mod">
          <ac:chgData name="Anita Bogner" userId="1c011b7f-6c67-4e92-9163-bec0c4b1e8f0" providerId="ADAL" clId="{C6F33CF6-8F4D-41AA-8FA8-AE8E87C99EC8}" dt="2022-04-22T14:25:06.619" v="13774" actId="478"/>
          <ac:picMkLst>
            <pc:docMk/>
            <pc:sldMk cId="1944041935" sldId="419"/>
            <ac:picMk id="37" creationId="{F35BE11E-6298-4589-AE76-2F55B3D64C31}"/>
          </ac:picMkLst>
        </pc:picChg>
        <pc:picChg chg="add del mod ord">
          <ac:chgData name="Anita Bogner" userId="1c011b7f-6c67-4e92-9163-bec0c4b1e8f0" providerId="ADAL" clId="{C6F33CF6-8F4D-41AA-8FA8-AE8E87C99EC8}" dt="2022-04-22T14:30:22.854" v="13801" actId="478"/>
          <ac:picMkLst>
            <pc:docMk/>
            <pc:sldMk cId="1944041935" sldId="419"/>
            <ac:picMk id="38" creationId="{325BFF08-DA09-4FE7-B509-2167CE0CD026}"/>
          </ac:picMkLst>
        </pc:picChg>
        <pc:picChg chg="add del mod">
          <ac:chgData name="Anita Bogner" userId="1c011b7f-6c67-4e92-9163-bec0c4b1e8f0" providerId="ADAL" clId="{C6F33CF6-8F4D-41AA-8FA8-AE8E87C99EC8}" dt="2022-04-23T08:25:13.074" v="14010" actId="21"/>
          <ac:picMkLst>
            <pc:docMk/>
            <pc:sldMk cId="1944041935" sldId="419"/>
            <ac:picMk id="39" creationId="{4B7AA78E-AB09-4297-BA37-C188E00D8E03}"/>
          </ac:picMkLst>
        </pc:picChg>
        <pc:picChg chg="add del mod">
          <ac:chgData name="Anita Bogner" userId="1c011b7f-6c67-4e92-9163-bec0c4b1e8f0" providerId="ADAL" clId="{C6F33CF6-8F4D-41AA-8FA8-AE8E87C99EC8}" dt="2022-04-18T12:59:41.880" v="2654" actId="478"/>
          <ac:picMkLst>
            <pc:docMk/>
            <pc:sldMk cId="1944041935" sldId="419"/>
            <ac:picMk id="40" creationId="{530EFA13-C68C-46B2-A197-80481863A686}"/>
          </ac:picMkLst>
        </pc:picChg>
        <pc:picChg chg="add del mod modCrop">
          <ac:chgData name="Anita Bogner" userId="1c011b7f-6c67-4e92-9163-bec0c4b1e8f0" providerId="ADAL" clId="{C6F33CF6-8F4D-41AA-8FA8-AE8E87C99EC8}" dt="2022-04-23T18:31:14.867" v="14026" actId="478"/>
          <ac:picMkLst>
            <pc:docMk/>
            <pc:sldMk cId="1944041935" sldId="419"/>
            <ac:picMk id="41" creationId="{DE467B0F-DAA9-4ED4-A690-01EA9112348C}"/>
          </ac:picMkLst>
        </pc:picChg>
        <pc:picChg chg="add del mod ord">
          <ac:chgData name="Anita Bogner" userId="1c011b7f-6c67-4e92-9163-bec0c4b1e8f0" providerId="ADAL" clId="{C6F33CF6-8F4D-41AA-8FA8-AE8E87C99EC8}" dt="2022-04-22T14:30:22.854" v="13801" actId="478"/>
          <ac:picMkLst>
            <pc:docMk/>
            <pc:sldMk cId="1944041935" sldId="419"/>
            <ac:picMk id="43" creationId="{536CE6CD-0F56-4111-9978-9B28C62D74B1}"/>
          </ac:picMkLst>
        </pc:picChg>
        <pc:picChg chg="add del mod modCrop">
          <ac:chgData name="Anita Bogner" userId="1c011b7f-6c67-4e92-9163-bec0c4b1e8f0" providerId="ADAL" clId="{C6F33CF6-8F4D-41AA-8FA8-AE8E87C99EC8}" dt="2022-04-24T19:39:37.837" v="14828" actId="478"/>
          <ac:picMkLst>
            <pc:docMk/>
            <pc:sldMk cId="1944041935" sldId="419"/>
            <ac:picMk id="44" creationId="{F8E51997-72BB-4322-A140-429A5C0AA9E2}"/>
          </ac:picMkLst>
        </pc:picChg>
        <pc:picChg chg="add mod modCrop">
          <ac:chgData name="Anita Bogner" userId="1c011b7f-6c67-4e92-9163-bec0c4b1e8f0" providerId="ADAL" clId="{C6F33CF6-8F4D-41AA-8FA8-AE8E87C99EC8}" dt="2022-04-24T19:39:27.980" v="14827" actId="1076"/>
          <ac:picMkLst>
            <pc:docMk/>
            <pc:sldMk cId="1944041935" sldId="419"/>
            <ac:picMk id="46" creationId="{5AD0DA7F-A026-4502-8F38-3CBDE46C42A5}"/>
          </ac:picMkLst>
        </pc:picChg>
        <pc:picChg chg="add del mod">
          <ac:chgData name="Anita Bogner" userId="1c011b7f-6c67-4e92-9163-bec0c4b1e8f0" providerId="ADAL" clId="{C6F33CF6-8F4D-41AA-8FA8-AE8E87C99EC8}" dt="2022-04-18T13:05:06.414" v="2679" actId="478"/>
          <ac:picMkLst>
            <pc:docMk/>
            <pc:sldMk cId="1944041935" sldId="419"/>
            <ac:picMk id="46" creationId="{AD3BB5A1-4E63-43AD-8847-EA9F2BBA9744}"/>
          </ac:picMkLst>
        </pc:picChg>
        <pc:picChg chg="add del mod">
          <ac:chgData name="Anita Bogner" userId="1c011b7f-6c67-4e92-9163-bec0c4b1e8f0" providerId="ADAL" clId="{C6F33CF6-8F4D-41AA-8FA8-AE8E87C99EC8}" dt="2022-04-24T20:18:29.468" v="14909" actId="478"/>
          <ac:picMkLst>
            <pc:docMk/>
            <pc:sldMk cId="1944041935" sldId="419"/>
            <ac:picMk id="48" creationId="{F234D62D-830B-4927-B022-50877872699E}"/>
          </ac:picMkLst>
        </pc:picChg>
        <pc:picChg chg="add del mod">
          <ac:chgData name="Anita Bogner" userId="1c011b7f-6c67-4e92-9163-bec0c4b1e8f0" providerId="ADAL" clId="{C6F33CF6-8F4D-41AA-8FA8-AE8E87C99EC8}" dt="2022-04-22T14:32:17.093" v="13838" actId="478"/>
          <ac:picMkLst>
            <pc:docMk/>
            <pc:sldMk cId="1944041935" sldId="419"/>
            <ac:picMk id="49" creationId="{5B0F553B-0BA6-4D2A-9F3E-1CB386D1D14E}"/>
          </ac:picMkLst>
        </pc:picChg>
        <pc:picChg chg="add mod">
          <ac:chgData name="Anita Bogner" userId="1c011b7f-6c67-4e92-9163-bec0c4b1e8f0" providerId="ADAL" clId="{C6F33CF6-8F4D-41AA-8FA8-AE8E87C99EC8}" dt="2022-04-24T20:45:41.896" v="15405" actId="1076"/>
          <ac:picMkLst>
            <pc:docMk/>
            <pc:sldMk cId="1944041935" sldId="419"/>
            <ac:picMk id="51" creationId="{2851EE9E-94CD-4B9D-B794-CE19EC5F37B9}"/>
          </ac:picMkLst>
        </pc:picChg>
        <pc:picChg chg="add mod">
          <ac:chgData name="Anita Bogner" userId="1c011b7f-6c67-4e92-9163-bec0c4b1e8f0" providerId="ADAL" clId="{C6F33CF6-8F4D-41AA-8FA8-AE8E87C99EC8}" dt="2022-04-24T20:44:27.759" v="15352" actId="1036"/>
          <ac:picMkLst>
            <pc:docMk/>
            <pc:sldMk cId="1944041935" sldId="419"/>
            <ac:picMk id="53" creationId="{462B1D5B-C794-47D3-ADB5-476DE9552BAE}"/>
          </ac:picMkLst>
        </pc:picChg>
        <pc:picChg chg="add mod">
          <ac:chgData name="Anita Bogner" userId="1c011b7f-6c67-4e92-9163-bec0c4b1e8f0" providerId="ADAL" clId="{C6F33CF6-8F4D-41AA-8FA8-AE8E87C99EC8}" dt="2022-04-24T20:44:54.678" v="15397" actId="1076"/>
          <ac:picMkLst>
            <pc:docMk/>
            <pc:sldMk cId="1944041935" sldId="419"/>
            <ac:picMk id="55" creationId="{51D67F75-4B31-4A95-AE95-08A880A41154}"/>
          </ac:picMkLst>
        </pc:picChg>
        <pc:picChg chg="add mod">
          <ac:chgData name="Anita Bogner" userId="1c011b7f-6c67-4e92-9163-bec0c4b1e8f0" providerId="ADAL" clId="{C6F33CF6-8F4D-41AA-8FA8-AE8E87C99EC8}" dt="2022-04-24T20:45:33.473" v="15403" actId="1076"/>
          <ac:picMkLst>
            <pc:docMk/>
            <pc:sldMk cId="1944041935" sldId="419"/>
            <ac:picMk id="57" creationId="{4FA01240-D155-43D5-A685-5C1C1A0B713E}"/>
          </ac:picMkLst>
        </pc:picChg>
        <pc:picChg chg="add mod">
          <ac:chgData name="Anita Bogner" userId="1c011b7f-6c67-4e92-9163-bec0c4b1e8f0" providerId="ADAL" clId="{C6F33CF6-8F4D-41AA-8FA8-AE8E87C99EC8}" dt="2022-04-24T20:43:26.219" v="15265" actId="1036"/>
          <ac:picMkLst>
            <pc:docMk/>
            <pc:sldMk cId="1944041935" sldId="419"/>
            <ac:picMk id="59" creationId="{E7D66180-7BE7-47F7-B2C7-DFDAD7C4AB55}"/>
          </ac:picMkLst>
        </pc:picChg>
        <pc:picChg chg="add mod">
          <ac:chgData name="Anita Bogner" userId="1c011b7f-6c67-4e92-9163-bec0c4b1e8f0" providerId="ADAL" clId="{C6F33CF6-8F4D-41AA-8FA8-AE8E87C99EC8}" dt="2022-04-24T20:44:44.068" v="15389" actId="1037"/>
          <ac:picMkLst>
            <pc:docMk/>
            <pc:sldMk cId="1944041935" sldId="419"/>
            <ac:picMk id="61" creationId="{09C52E61-D6E8-4F5B-89AF-257368E6A70E}"/>
          </ac:picMkLst>
        </pc:picChg>
        <pc:picChg chg="add mod">
          <ac:chgData name="Anita Bogner" userId="1c011b7f-6c67-4e92-9163-bec0c4b1e8f0" providerId="ADAL" clId="{C6F33CF6-8F4D-41AA-8FA8-AE8E87C99EC8}" dt="2022-04-24T20:45:36.486" v="15404" actId="1076"/>
          <ac:picMkLst>
            <pc:docMk/>
            <pc:sldMk cId="1944041935" sldId="419"/>
            <ac:picMk id="63" creationId="{56C2390F-89E3-496C-A02C-B77AABA91756}"/>
          </ac:picMkLst>
        </pc:picChg>
        <pc:picChg chg="add mod">
          <ac:chgData name="Anita Bogner" userId="1c011b7f-6c67-4e92-9163-bec0c4b1e8f0" providerId="ADAL" clId="{C6F33CF6-8F4D-41AA-8FA8-AE8E87C99EC8}" dt="2022-04-24T20:45:47.787" v="15406" actId="1076"/>
          <ac:picMkLst>
            <pc:docMk/>
            <pc:sldMk cId="1944041935" sldId="419"/>
            <ac:picMk id="65" creationId="{D82D4CA3-0C37-4F2C-85DB-9D58A293E1B3}"/>
          </ac:picMkLst>
        </pc:picChg>
        <pc:picChg chg="add mod">
          <ac:chgData name="Anita Bogner" userId="1c011b7f-6c67-4e92-9163-bec0c4b1e8f0" providerId="ADAL" clId="{C6F33CF6-8F4D-41AA-8FA8-AE8E87C99EC8}" dt="2022-04-24T20:44:47.256" v="15396" actId="1037"/>
          <ac:picMkLst>
            <pc:docMk/>
            <pc:sldMk cId="1944041935" sldId="419"/>
            <ac:picMk id="67" creationId="{FBC59373-C55D-4FD3-8934-6F65C1580580}"/>
          </ac:picMkLst>
        </pc:picChg>
        <pc:picChg chg="add mod">
          <ac:chgData name="Anita Bogner" userId="1c011b7f-6c67-4e92-9163-bec0c4b1e8f0" providerId="ADAL" clId="{C6F33CF6-8F4D-41AA-8FA8-AE8E87C99EC8}" dt="2022-04-24T20:46:11.170" v="15416" actId="1036"/>
          <ac:picMkLst>
            <pc:docMk/>
            <pc:sldMk cId="1944041935" sldId="419"/>
            <ac:picMk id="69" creationId="{14E849A2-2ECA-422B-B060-1E5B11D7D20E}"/>
          </ac:picMkLst>
        </pc:picChg>
        <pc:picChg chg="add del mod">
          <ac:chgData name="Anita Bogner" userId="1c011b7f-6c67-4e92-9163-bec0c4b1e8f0" providerId="ADAL" clId="{C6F33CF6-8F4D-41AA-8FA8-AE8E87C99EC8}" dt="2022-04-24T20:22:00.067" v="14934" actId="478"/>
          <ac:picMkLst>
            <pc:docMk/>
            <pc:sldMk cId="1944041935" sldId="419"/>
            <ac:picMk id="71" creationId="{E1EBCA8B-BC79-4EF8-AF83-D27EE77EA6A4}"/>
          </ac:picMkLst>
        </pc:picChg>
        <pc:picChg chg="add mod ord modCrop">
          <ac:chgData name="Anita Bogner" userId="1c011b7f-6c67-4e92-9163-bec0c4b1e8f0" providerId="ADAL" clId="{C6F33CF6-8F4D-41AA-8FA8-AE8E87C99EC8}" dt="2022-04-24T20:29:51.752" v="15176" actId="1035"/>
          <ac:picMkLst>
            <pc:docMk/>
            <pc:sldMk cId="1944041935" sldId="419"/>
            <ac:picMk id="73" creationId="{AC485E10-4FB5-4213-A41A-2CD71F64EEEA}"/>
          </ac:picMkLst>
        </pc:picChg>
        <pc:picChg chg="add mod">
          <ac:chgData name="Anita Bogner" userId="1c011b7f-6c67-4e92-9163-bec0c4b1e8f0" providerId="ADAL" clId="{C6F33CF6-8F4D-41AA-8FA8-AE8E87C99EC8}" dt="2022-04-24T20:45:07.921" v="15399" actId="1076"/>
          <ac:picMkLst>
            <pc:docMk/>
            <pc:sldMk cId="1944041935" sldId="419"/>
            <ac:picMk id="75" creationId="{75E364DB-B574-4CF6-9953-F42B3CDDA6E0}"/>
          </ac:picMkLst>
        </pc:picChg>
        <pc:picChg chg="add mod">
          <ac:chgData name="Anita Bogner" userId="1c011b7f-6c67-4e92-9163-bec0c4b1e8f0" providerId="ADAL" clId="{C6F33CF6-8F4D-41AA-8FA8-AE8E87C99EC8}" dt="2022-04-24T20:45:52.973" v="15410" actId="1038"/>
          <ac:picMkLst>
            <pc:docMk/>
            <pc:sldMk cId="1944041935" sldId="419"/>
            <ac:picMk id="77" creationId="{26DFAF78-473F-47E2-B783-9646701E8B25}"/>
          </ac:picMkLst>
        </pc:picChg>
        <pc:picChg chg="add mod modCrop">
          <ac:chgData name="Anita Bogner" userId="1c011b7f-6c67-4e92-9163-bec0c4b1e8f0" providerId="ADAL" clId="{C6F33CF6-8F4D-41AA-8FA8-AE8E87C99EC8}" dt="2022-04-24T20:52:07.122" v="15425" actId="14100"/>
          <ac:picMkLst>
            <pc:docMk/>
            <pc:sldMk cId="1944041935" sldId="419"/>
            <ac:picMk id="79" creationId="{5BE58C32-35F0-45E5-839F-AE038AA920AB}"/>
          </ac:picMkLst>
        </pc:picChg>
      </pc:sldChg>
      <pc:sldChg chg="addSp delSp modSp mod delAnim modAnim modNotesTx">
        <pc:chgData name="Anita Bogner" userId="1c011b7f-6c67-4e92-9163-bec0c4b1e8f0" providerId="ADAL" clId="{C6F33CF6-8F4D-41AA-8FA8-AE8E87C99EC8}" dt="2023-04-20T14:56:02.246" v="17310" actId="478"/>
        <pc:sldMkLst>
          <pc:docMk/>
          <pc:sldMk cId="2635485115" sldId="420"/>
        </pc:sldMkLst>
        <pc:spChg chg="mod">
          <ac:chgData name="Anita Bogner" userId="1c011b7f-6c67-4e92-9163-bec0c4b1e8f0" providerId="ADAL" clId="{C6F33CF6-8F4D-41AA-8FA8-AE8E87C99EC8}" dt="2022-04-20T17:51:53.016" v="12762" actId="6549"/>
          <ac:spMkLst>
            <pc:docMk/>
            <pc:sldMk cId="2635485115" sldId="420"/>
            <ac:spMk id="4" creationId="{CEC6CE15-08CB-4F01-8C50-BDCF2CCABFB3}"/>
          </ac:spMkLst>
        </pc:spChg>
        <pc:spChg chg="add del mod">
          <ac:chgData name="Anita Bogner" userId="1c011b7f-6c67-4e92-9163-bec0c4b1e8f0" providerId="ADAL" clId="{C6F33CF6-8F4D-41AA-8FA8-AE8E87C99EC8}" dt="2023-04-20T14:56:02.069" v="17309" actId="6549"/>
          <ac:spMkLst>
            <pc:docMk/>
            <pc:sldMk cId="2635485115" sldId="420"/>
            <ac:spMk id="11" creationId="{8A183762-426A-45EE-A264-B7D35A495F07}"/>
          </ac:spMkLst>
        </pc:spChg>
        <pc:spChg chg="mod">
          <ac:chgData name="Anita Bogner" userId="1c011b7f-6c67-4e92-9163-bec0c4b1e8f0" providerId="ADAL" clId="{C6F33CF6-8F4D-41AA-8FA8-AE8E87C99EC8}" dt="2022-04-23T22:04:02.037" v="14297" actId="1035"/>
          <ac:spMkLst>
            <pc:docMk/>
            <pc:sldMk cId="2635485115" sldId="420"/>
            <ac:spMk id="12" creationId="{C53E56D5-5A5D-4C72-94A9-6F69C521C60C}"/>
          </ac:spMkLst>
        </pc:spChg>
        <pc:spChg chg="del mod">
          <ac:chgData name="Anita Bogner" userId="1c011b7f-6c67-4e92-9163-bec0c4b1e8f0" providerId="ADAL" clId="{C6F33CF6-8F4D-41AA-8FA8-AE8E87C99EC8}" dt="2022-04-23T21:45:46.738" v="14072" actId="478"/>
          <ac:spMkLst>
            <pc:docMk/>
            <pc:sldMk cId="2635485115" sldId="420"/>
            <ac:spMk id="14" creationId="{3166949D-F2B2-4EDA-A663-F52DF3F528E5}"/>
          </ac:spMkLst>
        </pc:spChg>
        <pc:picChg chg="add del">
          <ac:chgData name="Anita Bogner" userId="1c011b7f-6c67-4e92-9163-bec0c4b1e8f0" providerId="ADAL" clId="{C6F33CF6-8F4D-41AA-8FA8-AE8E87C99EC8}" dt="2023-04-20T14:56:02.246" v="17310" actId="478"/>
          <ac:picMkLst>
            <pc:docMk/>
            <pc:sldMk cId="2635485115" sldId="420"/>
            <ac:picMk id="2" creationId="{33914347-54C6-456A-CA69-AC83D4D04BF3}"/>
          </ac:picMkLst>
        </pc:picChg>
        <pc:picChg chg="add del mod">
          <ac:chgData name="Anita Bogner" userId="1c011b7f-6c67-4e92-9163-bec0c4b1e8f0" providerId="ADAL" clId="{C6F33CF6-8F4D-41AA-8FA8-AE8E87C99EC8}" dt="2022-04-14T11:20:21.537" v="135" actId="931"/>
          <ac:picMkLst>
            <pc:docMk/>
            <pc:sldMk cId="2635485115" sldId="420"/>
            <ac:picMk id="6" creationId="{76D0CC51-2923-4C3C-A7DF-2AD41C468984}"/>
          </ac:picMkLst>
        </pc:picChg>
        <pc:picChg chg="add del mod">
          <ac:chgData name="Anita Bogner" userId="1c011b7f-6c67-4e92-9163-bec0c4b1e8f0" providerId="ADAL" clId="{C6F33CF6-8F4D-41AA-8FA8-AE8E87C99EC8}" dt="2022-04-23T18:35:00.435" v="14048" actId="478"/>
          <ac:picMkLst>
            <pc:docMk/>
            <pc:sldMk cId="2635485115" sldId="420"/>
            <ac:picMk id="7" creationId="{84FE3FD7-A701-4EB7-A1E1-D51DE05475C2}"/>
          </ac:picMkLst>
        </pc:picChg>
        <pc:picChg chg="add del mod">
          <ac:chgData name="Anita Bogner" userId="1c011b7f-6c67-4e92-9163-bec0c4b1e8f0" providerId="ADAL" clId="{C6F33CF6-8F4D-41AA-8FA8-AE8E87C99EC8}" dt="2022-04-14T11:20:21.537" v="135" actId="931"/>
          <ac:picMkLst>
            <pc:docMk/>
            <pc:sldMk cId="2635485115" sldId="420"/>
            <ac:picMk id="8" creationId="{7E7EC250-4F47-4960-9E76-DA06DA0A4D49}"/>
          </ac:picMkLst>
        </pc:picChg>
        <pc:picChg chg="add del mod">
          <ac:chgData name="Anita Bogner" userId="1c011b7f-6c67-4e92-9163-bec0c4b1e8f0" providerId="ADAL" clId="{C6F33CF6-8F4D-41AA-8FA8-AE8E87C99EC8}" dt="2022-04-23T18:34:15.817" v="14043" actId="478"/>
          <ac:picMkLst>
            <pc:docMk/>
            <pc:sldMk cId="2635485115" sldId="420"/>
            <ac:picMk id="9" creationId="{FE32B5E1-7A7C-4291-B991-EE646675A134}"/>
          </ac:picMkLst>
        </pc:picChg>
        <pc:picChg chg="add del mod modCrop">
          <ac:chgData name="Anita Bogner" userId="1c011b7f-6c67-4e92-9163-bec0c4b1e8f0" providerId="ADAL" clId="{C6F33CF6-8F4D-41AA-8FA8-AE8E87C99EC8}" dt="2022-04-19T21:00:48.090" v="9024" actId="478"/>
          <ac:picMkLst>
            <pc:docMk/>
            <pc:sldMk cId="2635485115" sldId="420"/>
            <ac:picMk id="10" creationId="{E2EE0235-202D-457F-9576-A9C93BA4F483}"/>
          </ac:picMkLst>
        </pc:picChg>
        <pc:picChg chg="add del mod">
          <ac:chgData name="Anita Bogner" userId="1c011b7f-6c67-4e92-9163-bec0c4b1e8f0" providerId="ADAL" clId="{C6F33CF6-8F4D-41AA-8FA8-AE8E87C99EC8}" dt="2022-04-23T18:35:34.870" v="14053" actId="478"/>
          <ac:picMkLst>
            <pc:docMk/>
            <pc:sldMk cId="2635485115" sldId="420"/>
            <ac:picMk id="10" creationId="{E62F8AF3-FDFA-47B3-87CB-11BAA0AD484B}"/>
          </ac:picMkLst>
        </pc:picChg>
        <pc:picChg chg="add del mod">
          <ac:chgData name="Anita Bogner" userId="1c011b7f-6c67-4e92-9163-bec0c4b1e8f0" providerId="ADAL" clId="{C6F33CF6-8F4D-41AA-8FA8-AE8E87C99EC8}" dt="2022-04-23T18:35:54.280" v="14057" actId="478"/>
          <ac:picMkLst>
            <pc:docMk/>
            <pc:sldMk cId="2635485115" sldId="420"/>
            <ac:picMk id="15" creationId="{BD869BB7-1FFF-4D95-893B-1D7A434DF3C1}"/>
          </ac:picMkLst>
        </pc:picChg>
        <pc:picChg chg="add del mod modCrop">
          <ac:chgData name="Anita Bogner" userId="1c011b7f-6c67-4e92-9163-bec0c4b1e8f0" providerId="ADAL" clId="{C6F33CF6-8F4D-41AA-8FA8-AE8E87C99EC8}" dt="2022-04-23T21:45:06.110" v="14065" actId="478"/>
          <ac:picMkLst>
            <pc:docMk/>
            <pc:sldMk cId="2635485115" sldId="420"/>
            <ac:picMk id="17" creationId="{A0D0F0F8-2262-4EB5-973A-F0EE0CF83594}"/>
          </ac:picMkLst>
        </pc:picChg>
        <pc:picChg chg="add del mod">
          <ac:chgData name="Anita Bogner" userId="1c011b7f-6c67-4e92-9163-bec0c4b1e8f0" providerId="ADAL" clId="{C6F33CF6-8F4D-41AA-8FA8-AE8E87C99EC8}" dt="2022-04-23T22:03:54.486" v="14289" actId="1038"/>
          <ac:picMkLst>
            <pc:docMk/>
            <pc:sldMk cId="2635485115" sldId="420"/>
            <ac:picMk id="19" creationId="{2FB3BCED-5B06-4413-A7C3-5A03FB69814A}"/>
          </ac:picMkLst>
        </pc:picChg>
        <pc:picChg chg="add mod modCrop">
          <ac:chgData name="Anita Bogner" userId="1c011b7f-6c67-4e92-9163-bec0c4b1e8f0" providerId="ADAL" clId="{C6F33CF6-8F4D-41AA-8FA8-AE8E87C99EC8}" dt="2022-04-23T21:59:00.668" v="14212" actId="732"/>
          <ac:picMkLst>
            <pc:docMk/>
            <pc:sldMk cId="2635485115" sldId="420"/>
            <ac:picMk id="21" creationId="{DBD9FC22-E2B0-4609-A2F9-066265511851}"/>
          </ac:picMkLst>
        </pc:picChg>
        <pc:picChg chg="add mod ord">
          <ac:chgData name="Anita Bogner" userId="1c011b7f-6c67-4e92-9163-bec0c4b1e8f0" providerId="ADAL" clId="{C6F33CF6-8F4D-41AA-8FA8-AE8E87C99EC8}" dt="2022-04-23T22:01:21.255" v="14269" actId="1036"/>
          <ac:picMkLst>
            <pc:docMk/>
            <pc:sldMk cId="2635485115" sldId="420"/>
            <ac:picMk id="23" creationId="{37F82E82-04D4-418B-8590-52803B0733D0}"/>
          </ac:picMkLst>
        </pc:picChg>
        <pc:picChg chg="add mod">
          <ac:chgData name="Anita Bogner" userId="1c011b7f-6c67-4e92-9163-bec0c4b1e8f0" providerId="ADAL" clId="{C6F33CF6-8F4D-41AA-8FA8-AE8E87C99EC8}" dt="2022-04-23T21:53:34.692" v="14152" actId="1076"/>
          <ac:picMkLst>
            <pc:docMk/>
            <pc:sldMk cId="2635485115" sldId="420"/>
            <ac:picMk id="25" creationId="{2465AB2D-A4D5-4639-B11A-A814D9F7CA0D}"/>
          </ac:picMkLst>
        </pc:picChg>
        <pc:picChg chg="add mod ord">
          <ac:chgData name="Anita Bogner" userId="1c011b7f-6c67-4e92-9163-bec0c4b1e8f0" providerId="ADAL" clId="{C6F33CF6-8F4D-41AA-8FA8-AE8E87C99EC8}" dt="2022-04-23T22:00:52.017" v="14256" actId="1037"/>
          <ac:picMkLst>
            <pc:docMk/>
            <pc:sldMk cId="2635485115" sldId="420"/>
            <ac:picMk id="27" creationId="{421F8B08-31FD-468D-B835-F6A7A37AE4D0}"/>
          </ac:picMkLst>
        </pc:picChg>
        <pc:picChg chg="add del mod">
          <ac:chgData name="Anita Bogner" userId="1c011b7f-6c67-4e92-9163-bec0c4b1e8f0" providerId="ADAL" clId="{C6F33CF6-8F4D-41AA-8FA8-AE8E87C99EC8}" dt="2022-04-23T21:57:54.010" v="14202" actId="478"/>
          <ac:picMkLst>
            <pc:docMk/>
            <pc:sldMk cId="2635485115" sldId="420"/>
            <ac:picMk id="29" creationId="{86539223-FD7E-4C47-81B4-2C351FFFB618}"/>
          </ac:picMkLst>
        </pc:picChg>
        <pc:picChg chg="add del mod">
          <ac:chgData name="Anita Bogner" userId="1c011b7f-6c67-4e92-9163-bec0c4b1e8f0" providerId="ADAL" clId="{C6F33CF6-8F4D-41AA-8FA8-AE8E87C99EC8}" dt="2022-04-23T21:54:19.386" v="14156" actId="478"/>
          <ac:picMkLst>
            <pc:docMk/>
            <pc:sldMk cId="2635485115" sldId="420"/>
            <ac:picMk id="31" creationId="{A347F3F9-15EE-4D98-BE35-1F0B8C68DD23}"/>
          </ac:picMkLst>
        </pc:picChg>
        <pc:picChg chg="add del mod">
          <ac:chgData name="Anita Bogner" userId="1c011b7f-6c67-4e92-9163-bec0c4b1e8f0" providerId="ADAL" clId="{C6F33CF6-8F4D-41AA-8FA8-AE8E87C99EC8}" dt="2022-04-23T21:57:56.564" v="14203" actId="478"/>
          <ac:picMkLst>
            <pc:docMk/>
            <pc:sldMk cId="2635485115" sldId="420"/>
            <ac:picMk id="32" creationId="{B3FDDE23-21F0-4232-8066-E83193992101}"/>
          </ac:picMkLst>
        </pc:picChg>
        <pc:picChg chg="add del mod">
          <ac:chgData name="Anita Bogner" userId="1c011b7f-6c67-4e92-9163-bec0c4b1e8f0" providerId="ADAL" clId="{C6F33CF6-8F4D-41AA-8FA8-AE8E87C99EC8}" dt="2022-04-23T21:56:40.986" v="14194" actId="478"/>
          <ac:picMkLst>
            <pc:docMk/>
            <pc:sldMk cId="2635485115" sldId="420"/>
            <ac:picMk id="33" creationId="{EE203410-8736-4F4A-9171-66BFAE49D536}"/>
          </ac:picMkLst>
        </pc:picChg>
        <pc:picChg chg="add mod">
          <ac:chgData name="Anita Bogner" userId="1c011b7f-6c67-4e92-9163-bec0c4b1e8f0" providerId="ADAL" clId="{C6F33CF6-8F4D-41AA-8FA8-AE8E87C99EC8}" dt="2022-04-23T22:02:24.846" v="14274" actId="14861"/>
          <ac:picMkLst>
            <pc:docMk/>
            <pc:sldMk cId="2635485115" sldId="420"/>
            <ac:picMk id="35" creationId="{27BA602E-B661-4299-8568-506E8D0723C1}"/>
          </ac:picMkLst>
        </pc:picChg>
      </pc:sldChg>
      <pc:sldChg chg="modSp mod">
        <pc:chgData name="Anita Bogner" userId="1c011b7f-6c67-4e92-9163-bec0c4b1e8f0" providerId="ADAL" clId="{C6F33CF6-8F4D-41AA-8FA8-AE8E87C99EC8}" dt="2022-04-14T21:02:23.635" v="2536" actId="20577"/>
        <pc:sldMkLst>
          <pc:docMk/>
          <pc:sldMk cId="3106738862" sldId="421"/>
        </pc:sldMkLst>
        <pc:spChg chg="mod">
          <ac:chgData name="Anita Bogner" userId="1c011b7f-6c67-4e92-9163-bec0c4b1e8f0" providerId="ADAL" clId="{C6F33CF6-8F4D-41AA-8FA8-AE8E87C99EC8}" dt="2022-04-14T21:01:57.269" v="2517" actId="6549"/>
          <ac:spMkLst>
            <pc:docMk/>
            <pc:sldMk cId="3106738862" sldId="421"/>
            <ac:spMk id="4" creationId="{CEC6CE15-08CB-4F01-8C50-BDCF2CCABFB3}"/>
          </ac:spMkLst>
        </pc:spChg>
        <pc:spChg chg="mod">
          <ac:chgData name="Anita Bogner" userId="1c011b7f-6c67-4e92-9163-bec0c4b1e8f0" providerId="ADAL" clId="{C6F33CF6-8F4D-41AA-8FA8-AE8E87C99EC8}" dt="2022-04-14T21:02:23.635" v="2536" actId="20577"/>
          <ac:spMkLst>
            <pc:docMk/>
            <pc:sldMk cId="3106738862" sldId="421"/>
            <ac:spMk id="12" creationId="{C53E56D5-5A5D-4C72-94A9-6F69C521C60C}"/>
          </ac:spMkLst>
        </pc:spChg>
      </pc:sldChg>
      <pc:sldChg chg="addSp delSp modSp mod delAnim modAnim modShow modNotesTx">
        <pc:chgData name="Anita Bogner" userId="1c011b7f-6c67-4e92-9163-bec0c4b1e8f0" providerId="ADAL" clId="{C6F33CF6-8F4D-41AA-8FA8-AE8E87C99EC8}" dt="2023-04-20T14:56:01.511" v="17306" actId="729"/>
        <pc:sldMkLst>
          <pc:docMk/>
          <pc:sldMk cId="693710961" sldId="422"/>
        </pc:sldMkLst>
        <pc:spChg chg="mod">
          <ac:chgData name="Anita Bogner" userId="1c011b7f-6c67-4e92-9163-bec0c4b1e8f0" providerId="ADAL" clId="{C6F33CF6-8F4D-41AA-8FA8-AE8E87C99EC8}" dt="2022-04-20T17:52:12.172" v="12764" actId="6549"/>
          <ac:spMkLst>
            <pc:docMk/>
            <pc:sldMk cId="693710961" sldId="422"/>
            <ac:spMk id="4" creationId="{CEC6CE15-08CB-4F01-8C50-BDCF2CCABFB3}"/>
          </ac:spMkLst>
        </pc:spChg>
        <pc:spChg chg="add del mod">
          <ac:chgData name="Anita Bogner" userId="1c011b7f-6c67-4e92-9163-bec0c4b1e8f0" providerId="ADAL" clId="{C6F33CF6-8F4D-41AA-8FA8-AE8E87C99EC8}" dt="2022-04-18T21:36:44.483" v="5524" actId="478"/>
          <ac:spMkLst>
            <pc:docMk/>
            <pc:sldMk cId="693710961" sldId="422"/>
            <ac:spMk id="9" creationId="{AA286DD8-140A-4654-88A7-6704969A4237}"/>
          </ac:spMkLst>
        </pc:spChg>
        <pc:spChg chg="mod">
          <ac:chgData name="Anita Bogner" userId="1c011b7f-6c67-4e92-9163-bec0c4b1e8f0" providerId="ADAL" clId="{C6F33CF6-8F4D-41AA-8FA8-AE8E87C99EC8}" dt="2022-04-27T20:18:42.165" v="17076" actId="313"/>
          <ac:spMkLst>
            <pc:docMk/>
            <pc:sldMk cId="693710961" sldId="422"/>
            <ac:spMk id="12" creationId="{C53E56D5-5A5D-4C72-94A9-6F69C521C60C}"/>
          </ac:spMkLst>
        </pc:spChg>
        <pc:picChg chg="add del mod">
          <ac:chgData name="Anita Bogner" userId="1c011b7f-6c67-4e92-9163-bec0c4b1e8f0" providerId="ADAL" clId="{C6F33CF6-8F4D-41AA-8FA8-AE8E87C99EC8}" dt="2022-04-23T22:06:28.769" v="14312" actId="478"/>
          <ac:picMkLst>
            <pc:docMk/>
            <pc:sldMk cId="693710961" sldId="422"/>
            <ac:picMk id="6" creationId="{B9EBED85-6FCB-4ADF-915B-B63A3797D77A}"/>
          </ac:picMkLst>
        </pc:picChg>
        <pc:picChg chg="add mod">
          <ac:chgData name="Anita Bogner" userId="1c011b7f-6c67-4e92-9163-bec0c4b1e8f0" providerId="ADAL" clId="{C6F33CF6-8F4D-41AA-8FA8-AE8E87C99EC8}" dt="2022-04-14T11:24:35.543" v="329" actId="1076"/>
          <ac:picMkLst>
            <pc:docMk/>
            <pc:sldMk cId="693710961" sldId="422"/>
            <ac:picMk id="6" creationId="{D6737351-3068-4F9A-9797-B9BBCC8675F7}"/>
          </ac:picMkLst>
        </pc:picChg>
        <pc:picChg chg="add mod">
          <ac:chgData name="Anita Bogner" userId="1c011b7f-6c67-4e92-9163-bec0c4b1e8f0" providerId="ADAL" clId="{C6F33CF6-8F4D-41AA-8FA8-AE8E87C99EC8}" dt="2022-04-14T11:24:43.765" v="331" actId="14100"/>
          <ac:picMkLst>
            <pc:docMk/>
            <pc:sldMk cId="693710961" sldId="422"/>
            <ac:picMk id="7" creationId="{7A410F37-3FE6-4A7A-AC79-90D9F0BBAAF7}"/>
          </ac:picMkLst>
        </pc:picChg>
        <pc:picChg chg="add mod">
          <ac:chgData name="Anita Bogner" userId="1c011b7f-6c67-4e92-9163-bec0c4b1e8f0" providerId="ADAL" clId="{C6F33CF6-8F4D-41AA-8FA8-AE8E87C99EC8}" dt="2022-04-23T22:12:52.533" v="14472" actId="1037"/>
          <ac:picMkLst>
            <pc:docMk/>
            <pc:sldMk cId="693710961" sldId="422"/>
            <ac:picMk id="8" creationId="{21433A91-C5E8-49A9-9DB3-D7D7C18AEFAA}"/>
          </ac:picMkLst>
        </pc:picChg>
        <pc:picChg chg="add del mod">
          <ac:chgData name="Anita Bogner" userId="1c011b7f-6c67-4e92-9163-bec0c4b1e8f0" providerId="ADAL" clId="{C6F33CF6-8F4D-41AA-8FA8-AE8E87C99EC8}" dt="2022-04-18T21:38:11.407" v="5529" actId="478"/>
          <ac:picMkLst>
            <pc:docMk/>
            <pc:sldMk cId="693710961" sldId="422"/>
            <ac:picMk id="8" creationId="{AFAE855D-E70D-4BA3-A728-F59A5DD6F3EA}"/>
          </ac:picMkLst>
        </pc:picChg>
        <pc:picChg chg="add del mod">
          <ac:chgData name="Anita Bogner" userId="1c011b7f-6c67-4e92-9163-bec0c4b1e8f0" providerId="ADAL" clId="{C6F33CF6-8F4D-41AA-8FA8-AE8E87C99EC8}" dt="2022-04-24T20:54:35.035" v="15442" actId="478"/>
          <ac:picMkLst>
            <pc:docMk/>
            <pc:sldMk cId="693710961" sldId="422"/>
            <ac:picMk id="10" creationId="{DF659C8F-18ED-4F2E-8024-1E04CBEE0B94}"/>
          </ac:picMkLst>
        </pc:picChg>
        <pc:picChg chg="add del mod">
          <ac:chgData name="Anita Bogner" userId="1c011b7f-6c67-4e92-9163-bec0c4b1e8f0" providerId="ADAL" clId="{C6F33CF6-8F4D-41AA-8FA8-AE8E87C99EC8}" dt="2022-04-23T22:04:41.184" v="14298" actId="478"/>
          <ac:picMkLst>
            <pc:docMk/>
            <pc:sldMk cId="693710961" sldId="422"/>
            <ac:picMk id="11" creationId="{213DC44C-EB63-4370-978A-E407F3F51702}"/>
          </ac:picMkLst>
        </pc:picChg>
        <pc:picChg chg="add del mod">
          <ac:chgData name="Anita Bogner" userId="1c011b7f-6c67-4e92-9163-bec0c4b1e8f0" providerId="ADAL" clId="{C6F33CF6-8F4D-41AA-8FA8-AE8E87C99EC8}" dt="2022-04-23T22:04:43.738" v="14299" actId="478"/>
          <ac:picMkLst>
            <pc:docMk/>
            <pc:sldMk cId="693710961" sldId="422"/>
            <ac:picMk id="13" creationId="{41B9C781-E905-4B0A-BCA3-70911D08DFCC}"/>
          </ac:picMkLst>
        </pc:picChg>
        <pc:picChg chg="add del mod">
          <ac:chgData name="Anita Bogner" userId="1c011b7f-6c67-4e92-9163-bec0c4b1e8f0" providerId="ADAL" clId="{C6F33CF6-8F4D-41AA-8FA8-AE8E87C99EC8}" dt="2022-04-23T22:04:48.497" v="14301" actId="478"/>
          <ac:picMkLst>
            <pc:docMk/>
            <pc:sldMk cId="693710961" sldId="422"/>
            <ac:picMk id="14" creationId="{8D3C9F7D-972D-4680-8AE9-03DA4D7993C5}"/>
          </ac:picMkLst>
        </pc:picChg>
        <pc:picChg chg="add del mod">
          <ac:chgData name="Anita Bogner" userId="1c011b7f-6c67-4e92-9163-bec0c4b1e8f0" providerId="ADAL" clId="{C6F33CF6-8F4D-41AA-8FA8-AE8E87C99EC8}" dt="2022-04-23T22:04:51.010" v="14302" actId="478"/>
          <ac:picMkLst>
            <pc:docMk/>
            <pc:sldMk cId="693710961" sldId="422"/>
            <ac:picMk id="15" creationId="{0CC3F98A-E437-4AD5-9B35-5118C4A35A28}"/>
          </ac:picMkLst>
        </pc:picChg>
        <pc:picChg chg="add del mod">
          <ac:chgData name="Anita Bogner" userId="1c011b7f-6c67-4e92-9163-bec0c4b1e8f0" providerId="ADAL" clId="{C6F33CF6-8F4D-41AA-8FA8-AE8E87C99EC8}" dt="2022-04-23T22:04:53.608" v="14303" actId="478"/>
          <ac:picMkLst>
            <pc:docMk/>
            <pc:sldMk cId="693710961" sldId="422"/>
            <ac:picMk id="16" creationId="{8FEC76D4-135F-41B7-91F8-E1EB2DD75131}"/>
          </ac:picMkLst>
        </pc:picChg>
        <pc:picChg chg="add del mod">
          <ac:chgData name="Anita Bogner" userId="1c011b7f-6c67-4e92-9163-bec0c4b1e8f0" providerId="ADAL" clId="{C6F33CF6-8F4D-41AA-8FA8-AE8E87C99EC8}" dt="2022-04-23T22:04:45.905" v="14300" actId="478"/>
          <ac:picMkLst>
            <pc:docMk/>
            <pc:sldMk cId="693710961" sldId="422"/>
            <ac:picMk id="17" creationId="{D2A6B546-0F2D-41EC-B2B6-537D1A8F6732}"/>
          </ac:picMkLst>
        </pc:picChg>
        <pc:picChg chg="add del mod">
          <ac:chgData name="Anita Bogner" userId="1c011b7f-6c67-4e92-9163-bec0c4b1e8f0" providerId="ADAL" clId="{C6F33CF6-8F4D-41AA-8FA8-AE8E87C99EC8}" dt="2022-04-23T22:04:57.572" v="14304" actId="478"/>
          <ac:picMkLst>
            <pc:docMk/>
            <pc:sldMk cId="693710961" sldId="422"/>
            <ac:picMk id="18" creationId="{91AB99BC-A138-4821-A80E-0129505C6F33}"/>
          </ac:picMkLst>
        </pc:picChg>
        <pc:picChg chg="add mod">
          <ac:chgData name="Anita Bogner" userId="1c011b7f-6c67-4e92-9163-bec0c4b1e8f0" providerId="ADAL" clId="{C6F33CF6-8F4D-41AA-8FA8-AE8E87C99EC8}" dt="2022-04-23T22:10:59.742" v="14435" actId="1076"/>
          <ac:picMkLst>
            <pc:docMk/>
            <pc:sldMk cId="693710961" sldId="422"/>
            <ac:picMk id="20" creationId="{44A789F7-14EC-49F0-BDD3-F90E042BF574}"/>
          </ac:picMkLst>
        </pc:picChg>
        <pc:picChg chg="add mod ord">
          <ac:chgData name="Anita Bogner" userId="1c011b7f-6c67-4e92-9163-bec0c4b1e8f0" providerId="ADAL" clId="{C6F33CF6-8F4D-41AA-8FA8-AE8E87C99EC8}" dt="2022-04-23T22:11:59.026" v="14447" actId="208"/>
          <ac:picMkLst>
            <pc:docMk/>
            <pc:sldMk cId="693710961" sldId="422"/>
            <ac:picMk id="22" creationId="{0005593E-596F-4836-92E8-B1194E97DB8C}"/>
          </ac:picMkLst>
        </pc:picChg>
        <pc:picChg chg="add del mod">
          <ac:chgData name="Anita Bogner" userId="1c011b7f-6c67-4e92-9163-bec0c4b1e8f0" providerId="ADAL" clId="{C6F33CF6-8F4D-41AA-8FA8-AE8E87C99EC8}" dt="2022-04-23T22:13:38.413" v="14477" actId="478"/>
          <ac:picMkLst>
            <pc:docMk/>
            <pc:sldMk cId="693710961" sldId="422"/>
            <ac:picMk id="24" creationId="{482F5965-7A51-44E3-95AE-304FDE3010A1}"/>
          </ac:picMkLst>
        </pc:picChg>
        <pc:picChg chg="add del mod">
          <ac:chgData name="Anita Bogner" userId="1c011b7f-6c67-4e92-9163-bec0c4b1e8f0" providerId="ADAL" clId="{C6F33CF6-8F4D-41AA-8FA8-AE8E87C99EC8}" dt="2022-04-24T20:55:20.222" v="15454" actId="1076"/>
          <ac:picMkLst>
            <pc:docMk/>
            <pc:sldMk cId="693710961" sldId="422"/>
            <ac:picMk id="26" creationId="{A9FE7036-408F-49DE-9566-F377AAEE4674}"/>
          </ac:picMkLst>
        </pc:picChg>
        <pc:picChg chg="add del mod">
          <ac:chgData name="Anita Bogner" userId="1c011b7f-6c67-4e92-9163-bec0c4b1e8f0" providerId="ADAL" clId="{C6F33CF6-8F4D-41AA-8FA8-AE8E87C99EC8}" dt="2022-04-24T20:54:28.153" v="15440" actId="478"/>
          <ac:picMkLst>
            <pc:docMk/>
            <pc:sldMk cId="693710961" sldId="422"/>
            <ac:picMk id="27" creationId="{CC306AC9-6F00-423E-88A5-4A0029A7745C}"/>
          </ac:picMkLst>
        </pc:picChg>
        <pc:picChg chg="add del mod">
          <ac:chgData name="Anita Bogner" userId="1c011b7f-6c67-4e92-9163-bec0c4b1e8f0" providerId="ADAL" clId="{C6F33CF6-8F4D-41AA-8FA8-AE8E87C99EC8}" dt="2022-04-24T20:54:21.433" v="15438" actId="478"/>
          <ac:picMkLst>
            <pc:docMk/>
            <pc:sldMk cId="693710961" sldId="422"/>
            <ac:picMk id="28" creationId="{624E59F7-7F34-4498-88F1-324E53E6D94B}"/>
          </ac:picMkLst>
        </pc:picChg>
        <pc:picChg chg="add del mod">
          <ac:chgData name="Anita Bogner" userId="1c011b7f-6c67-4e92-9163-bec0c4b1e8f0" providerId="ADAL" clId="{C6F33CF6-8F4D-41AA-8FA8-AE8E87C99EC8}" dt="2022-04-24T20:54:52.453" v="15446" actId="478"/>
          <ac:picMkLst>
            <pc:docMk/>
            <pc:sldMk cId="693710961" sldId="422"/>
            <ac:picMk id="29" creationId="{E70FB1C7-8ACE-4FCD-8643-314FDC41A84F}"/>
          </ac:picMkLst>
        </pc:picChg>
        <pc:picChg chg="add del mod">
          <ac:chgData name="Anita Bogner" userId="1c011b7f-6c67-4e92-9163-bec0c4b1e8f0" providerId="ADAL" clId="{C6F33CF6-8F4D-41AA-8FA8-AE8E87C99EC8}" dt="2022-04-24T20:54:25.917" v="15439" actId="478"/>
          <ac:picMkLst>
            <pc:docMk/>
            <pc:sldMk cId="693710961" sldId="422"/>
            <ac:picMk id="30" creationId="{0B06AEFB-6A8B-423A-821D-DA7DA25EE723}"/>
          </ac:picMkLst>
        </pc:picChg>
        <pc:picChg chg="add del mod">
          <ac:chgData name="Anita Bogner" userId="1c011b7f-6c67-4e92-9163-bec0c4b1e8f0" providerId="ADAL" clId="{C6F33CF6-8F4D-41AA-8FA8-AE8E87C99EC8}" dt="2022-04-24T20:54:18.472" v="15437" actId="478"/>
          <ac:picMkLst>
            <pc:docMk/>
            <pc:sldMk cId="693710961" sldId="422"/>
            <ac:picMk id="31" creationId="{88912445-D940-4334-AED0-A2AA3CB4A8F0}"/>
          </ac:picMkLst>
        </pc:picChg>
      </pc:sldChg>
      <pc:sldChg chg="modSp add del mod">
        <pc:chgData name="Anita Bogner" userId="1c011b7f-6c67-4e92-9163-bec0c4b1e8f0" providerId="ADAL" clId="{C6F33CF6-8F4D-41AA-8FA8-AE8E87C99EC8}" dt="2022-04-14T11:18:08.016" v="96" actId="20577"/>
        <pc:sldMkLst>
          <pc:docMk/>
          <pc:sldMk cId="3256366792" sldId="423"/>
        </pc:sldMkLst>
        <pc:spChg chg="mod">
          <ac:chgData name="Anita Bogner" userId="1c011b7f-6c67-4e92-9163-bec0c4b1e8f0" providerId="ADAL" clId="{C6F33CF6-8F4D-41AA-8FA8-AE8E87C99EC8}" dt="2022-04-14T11:18:08.016" v="96" actId="20577"/>
          <ac:spMkLst>
            <pc:docMk/>
            <pc:sldMk cId="3256366792" sldId="423"/>
            <ac:spMk id="4" creationId="{CEC6CE15-08CB-4F01-8C50-BDCF2CCABFB3}"/>
          </ac:spMkLst>
        </pc:spChg>
      </pc:sldChg>
      <pc:sldChg chg="modSp mod">
        <pc:chgData name="Anita Bogner" userId="1c011b7f-6c67-4e92-9163-bec0c4b1e8f0" providerId="ADAL" clId="{C6F33CF6-8F4D-41AA-8FA8-AE8E87C99EC8}" dt="2022-04-14T11:25:24.884" v="346" actId="20577"/>
        <pc:sldMkLst>
          <pc:docMk/>
          <pc:sldMk cId="1240141661" sldId="425"/>
        </pc:sldMkLst>
        <pc:spChg chg="mod">
          <ac:chgData name="Anita Bogner" userId="1c011b7f-6c67-4e92-9163-bec0c4b1e8f0" providerId="ADAL" clId="{C6F33CF6-8F4D-41AA-8FA8-AE8E87C99EC8}" dt="2022-04-14T11:25:24.884" v="346" actId="20577"/>
          <ac:spMkLst>
            <pc:docMk/>
            <pc:sldMk cId="1240141661" sldId="425"/>
            <ac:spMk id="4" creationId="{CEC6CE15-08CB-4F01-8C50-BDCF2CCABFB3}"/>
          </ac:spMkLst>
        </pc:spChg>
      </pc:sldChg>
      <pc:sldChg chg="addSp delSp modSp mod delAnim modAnim modNotesTx">
        <pc:chgData name="Anita Bogner" userId="1c011b7f-6c67-4e92-9163-bec0c4b1e8f0" providerId="ADAL" clId="{C6F33CF6-8F4D-41AA-8FA8-AE8E87C99EC8}" dt="2022-04-27T20:23:09.554" v="17297" actId="6549"/>
        <pc:sldMkLst>
          <pc:docMk/>
          <pc:sldMk cId="2190671556" sldId="426"/>
        </pc:sldMkLst>
        <pc:spChg chg="mod">
          <ac:chgData name="Anita Bogner" userId="1c011b7f-6c67-4e92-9163-bec0c4b1e8f0" providerId="ADAL" clId="{C6F33CF6-8F4D-41AA-8FA8-AE8E87C99EC8}" dt="2022-04-21T09:38:02.940" v="12908" actId="6549"/>
          <ac:spMkLst>
            <pc:docMk/>
            <pc:sldMk cId="2190671556" sldId="426"/>
            <ac:spMk id="4" creationId="{CEC6CE15-08CB-4F01-8C50-BDCF2CCABFB3}"/>
          </ac:spMkLst>
        </pc:spChg>
        <pc:spChg chg="add del mod">
          <ac:chgData name="Anita Bogner" userId="1c011b7f-6c67-4e92-9163-bec0c4b1e8f0" providerId="ADAL" clId="{C6F33CF6-8F4D-41AA-8FA8-AE8E87C99EC8}" dt="2022-04-19T20:47:11.565" v="9012" actId="478"/>
          <ac:spMkLst>
            <pc:docMk/>
            <pc:sldMk cId="2190671556" sldId="426"/>
            <ac:spMk id="8" creationId="{38F5E477-E3DE-47EF-92C1-CD86C0DB24DD}"/>
          </ac:spMkLst>
        </pc:spChg>
        <pc:spChg chg="add del mod">
          <ac:chgData name="Anita Bogner" userId="1c011b7f-6c67-4e92-9163-bec0c4b1e8f0" providerId="ADAL" clId="{C6F33CF6-8F4D-41AA-8FA8-AE8E87C99EC8}" dt="2022-04-19T21:00:36.137" v="9021" actId="478"/>
          <ac:spMkLst>
            <pc:docMk/>
            <pc:sldMk cId="2190671556" sldId="426"/>
            <ac:spMk id="11" creationId="{EAE16596-0D07-4717-9E53-757306352E7E}"/>
          </ac:spMkLst>
        </pc:spChg>
        <pc:spChg chg="mod">
          <ac:chgData name="Anita Bogner" userId="1c011b7f-6c67-4e92-9163-bec0c4b1e8f0" providerId="ADAL" clId="{C6F33CF6-8F4D-41AA-8FA8-AE8E87C99EC8}" dt="2022-04-23T22:28:10.040" v="14765" actId="1035"/>
          <ac:spMkLst>
            <pc:docMk/>
            <pc:sldMk cId="2190671556" sldId="426"/>
            <ac:spMk id="12" creationId="{C53E56D5-5A5D-4C72-94A9-6F69C521C60C}"/>
          </ac:spMkLst>
        </pc:spChg>
        <pc:spChg chg="add del mod">
          <ac:chgData name="Anita Bogner" userId="1c011b7f-6c67-4e92-9163-bec0c4b1e8f0" providerId="ADAL" clId="{C6F33CF6-8F4D-41AA-8FA8-AE8E87C99EC8}" dt="2022-04-23T22:25:17.271" v="14735" actId="478"/>
          <ac:spMkLst>
            <pc:docMk/>
            <pc:sldMk cId="2190671556" sldId="426"/>
            <ac:spMk id="15" creationId="{D464AE33-15EB-454F-80B9-CD3F8B031B09}"/>
          </ac:spMkLst>
        </pc:spChg>
        <pc:spChg chg="add mod">
          <ac:chgData name="Anita Bogner" userId="1c011b7f-6c67-4e92-9163-bec0c4b1e8f0" providerId="ADAL" clId="{C6F33CF6-8F4D-41AA-8FA8-AE8E87C99EC8}" dt="2022-04-25T20:41:22.946" v="15752" actId="1076"/>
          <ac:spMkLst>
            <pc:docMk/>
            <pc:sldMk cId="2190671556" sldId="426"/>
            <ac:spMk id="18" creationId="{E2224D97-F976-4D72-A99E-25E86C34C938}"/>
          </ac:spMkLst>
        </pc:spChg>
        <pc:picChg chg="mod">
          <ac:chgData name="Anita Bogner" userId="1c011b7f-6c67-4e92-9163-bec0c4b1e8f0" providerId="ADAL" clId="{C6F33CF6-8F4D-41AA-8FA8-AE8E87C99EC8}" dt="2022-04-20T17:46:00.950" v="12739" actId="1037"/>
          <ac:picMkLst>
            <pc:docMk/>
            <pc:sldMk cId="2190671556" sldId="426"/>
            <ac:picMk id="2" creationId="{B26A7733-8813-7AC0-C2AD-94E1DE505E0C}"/>
          </ac:picMkLst>
        </pc:picChg>
        <pc:picChg chg="add mod">
          <ac:chgData name="Anita Bogner" userId="1c011b7f-6c67-4e92-9163-bec0c4b1e8f0" providerId="ADAL" clId="{C6F33CF6-8F4D-41AA-8FA8-AE8E87C99EC8}" dt="2022-04-26T06:21:44.179" v="16065" actId="14861"/>
          <ac:picMkLst>
            <pc:docMk/>
            <pc:sldMk cId="2190671556" sldId="426"/>
            <ac:picMk id="7" creationId="{36C0E838-BD69-417E-8983-1276E74336E0}"/>
          </ac:picMkLst>
        </pc:picChg>
        <pc:picChg chg="add del mod">
          <ac:chgData name="Anita Bogner" userId="1c011b7f-6c67-4e92-9163-bec0c4b1e8f0" providerId="ADAL" clId="{C6F33CF6-8F4D-41AA-8FA8-AE8E87C99EC8}" dt="2022-04-19T20:47:11.565" v="9012" actId="478"/>
          <ac:picMkLst>
            <pc:docMk/>
            <pc:sldMk cId="2190671556" sldId="426"/>
            <ac:picMk id="7" creationId="{68F10815-F062-42FE-8ACC-5F6D4E855895}"/>
          </ac:picMkLst>
        </pc:picChg>
        <pc:picChg chg="add del mod">
          <ac:chgData name="Anita Bogner" userId="1c011b7f-6c67-4e92-9163-bec0c4b1e8f0" providerId="ADAL" clId="{C6F33CF6-8F4D-41AA-8FA8-AE8E87C99EC8}" dt="2022-04-23T22:25:19.568" v="14736" actId="478"/>
          <ac:picMkLst>
            <pc:docMk/>
            <pc:sldMk cId="2190671556" sldId="426"/>
            <ac:picMk id="7" creationId="{86189FD9-F8C7-4AA2-82A8-CE06A6D280A5}"/>
          </ac:picMkLst>
        </pc:picChg>
        <pc:picChg chg="add del mod">
          <ac:chgData name="Anita Bogner" userId="1c011b7f-6c67-4e92-9163-bec0c4b1e8f0" providerId="ADAL" clId="{C6F33CF6-8F4D-41AA-8FA8-AE8E87C99EC8}" dt="2022-04-23T22:26:30.966" v="14739" actId="478"/>
          <ac:picMkLst>
            <pc:docMk/>
            <pc:sldMk cId="2190671556" sldId="426"/>
            <ac:picMk id="9" creationId="{3E438288-B2C0-4FC5-BF59-C71C4B582F1C}"/>
          </ac:picMkLst>
        </pc:picChg>
        <pc:picChg chg="add del mod">
          <ac:chgData name="Anita Bogner" userId="1c011b7f-6c67-4e92-9163-bec0c4b1e8f0" providerId="ADAL" clId="{C6F33CF6-8F4D-41AA-8FA8-AE8E87C99EC8}" dt="2022-04-19T21:00:30.191" v="9018" actId="21"/>
          <ac:picMkLst>
            <pc:docMk/>
            <pc:sldMk cId="2190671556" sldId="426"/>
            <ac:picMk id="10" creationId="{7EF35AF7-9E27-410D-967E-8CD5382DE40E}"/>
          </ac:picMkLst>
        </pc:picChg>
        <pc:picChg chg="add del mod ord">
          <ac:chgData name="Anita Bogner" userId="1c011b7f-6c67-4e92-9163-bec0c4b1e8f0" providerId="ADAL" clId="{C6F33CF6-8F4D-41AA-8FA8-AE8E87C99EC8}" dt="2022-04-25T20:40:50.515" v="15735" actId="478"/>
          <ac:picMkLst>
            <pc:docMk/>
            <pc:sldMk cId="2190671556" sldId="426"/>
            <ac:picMk id="10" creationId="{80B39D39-CA3D-47C3-ACA8-E090AB3CF2D4}"/>
          </ac:picMkLst>
        </pc:picChg>
        <pc:picChg chg="add del mod">
          <ac:chgData name="Anita Bogner" userId="1c011b7f-6c67-4e92-9163-bec0c4b1e8f0" providerId="ADAL" clId="{C6F33CF6-8F4D-41AA-8FA8-AE8E87C99EC8}" dt="2022-04-25T20:35:59.852" v="15596" actId="478"/>
          <ac:picMkLst>
            <pc:docMk/>
            <pc:sldMk cId="2190671556" sldId="426"/>
            <ac:picMk id="13" creationId="{1A7059B8-1DB7-42A7-AA80-1FC53D9D29B6}"/>
          </ac:picMkLst>
        </pc:picChg>
        <pc:picChg chg="add del mod">
          <ac:chgData name="Anita Bogner" userId="1c011b7f-6c67-4e92-9163-bec0c4b1e8f0" providerId="ADAL" clId="{C6F33CF6-8F4D-41AA-8FA8-AE8E87C99EC8}" dt="2022-04-19T21:00:05.839" v="9016" actId="478"/>
          <ac:picMkLst>
            <pc:docMk/>
            <pc:sldMk cId="2190671556" sldId="426"/>
            <ac:picMk id="14" creationId="{FF10D5C3-F9EF-43C4-8B5C-95A9092BECC7}"/>
          </ac:picMkLst>
        </pc:picChg>
        <pc:picChg chg="add del mod">
          <ac:chgData name="Anita Bogner" userId="1c011b7f-6c67-4e92-9163-bec0c4b1e8f0" providerId="ADAL" clId="{C6F33CF6-8F4D-41AA-8FA8-AE8E87C99EC8}" dt="2022-04-23T08:25:29.477" v="14014" actId="478"/>
          <ac:picMkLst>
            <pc:docMk/>
            <pc:sldMk cId="2190671556" sldId="426"/>
            <ac:picMk id="16" creationId="{2AB2FE52-097A-4724-B48A-0C35992C911B}"/>
          </ac:picMkLst>
        </pc:picChg>
        <pc:picChg chg="add del mod">
          <ac:chgData name="Anita Bogner" userId="1c011b7f-6c67-4e92-9163-bec0c4b1e8f0" providerId="ADAL" clId="{C6F33CF6-8F4D-41AA-8FA8-AE8E87C99EC8}" dt="2022-04-25T20:31:50.420" v="15587" actId="478"/>
          <ac:picMkLst>
            <pc:docMk/>
            <pc:sldMk cId="2190671556" sldId="426"/>
            <ac:picMk id="17" creationId="{87265471-1893-4939-84C8-45B57A0AB070}"/>
          </ac:picMkLst>
        </pc:picChg>
        <pc:picChg chg="add del mod">
          <ac:chgData name="Anita Bogner" userId="1c011b7f-6c67-4e92-9163-bec0c4b1e8f0" providerId="ADAL" clId="{C6F33CF6-8F4D-41AA-8FA8-AE8E87C99EC8}" dt="2022-04-25T20:31:50.420" v="15587" actId="478"/>
          <ac:picMkLst>
            <pc:docMk/>
            <pc:sldMk cId="2190671556" sldId="426"/>
            <ac:picMk id="19" creationId="{0C1FB2C9-A0C9-41AA-92C7-34AA43A4DDF3}"/>
          </ac:picMkLst>
        </pc:picChg>
        <pc:picChg chg="add del mod">
          <ac:chgData name="Anita Bogner" userId="1c011b7f-6c67-4e92-9163-bec0c4b1e8f0" providerId="ADAL" clId="{C6F33CF6-8F4D-41AA-8FA8-AE8E87C99EC8}" dt="2022-04-25T20:31:50.420" v="15587" actId="478"/>
          <ac:picMkLst>
            <pc:docMk/>
            <pc:sldMk cId="2190671556" sldId="426"/>
            <ac:picMk id="20" creationId="{870E5898-7012-4283-AEA9-D610A5C5FFE5}"/>
          </ac:picMkLst>
        </pc:picChg>
        <pc:picChg chg="add del mod">
          <ac:chgData name="Anita Bogner" userId="1c011b7f-6c67-4e92-9163-bec0c4b1e8f0" providerId="ADAL" clId="{C6F33CF6-8F4D-41AA-8FA8-AE8E87C99EC8}" dt="2022-04-25T20:31:50.420" v="15587" actId="478"/>
          <ac:picMkLst>
            <pc:docMk/>
            <pc:sldMk cId="2190671556" sldId="426"/>
            <ac:picMk id="21" creationId="{D84AB154-F420-4851-9CBA-1F968EF69CA2}"/>
          </ac:picMkLst>
        </pc:picChg>
        <pc:picChg chg="add del mod">
          <ac:chgData name="Anita Bogner" userId="1c011b7f-6c67-4e92-9163-bec0c4b1e8f0" providerId="ADAL" clId="{C6F33CF6-8F4D-41AA-8FA8-AE8E87C99EC8}" dt="2022-04-25T20:31:50.420" v="15587" actId="478"/>
          <ac:picMkLst>
            <pc:docMk/>
            <pc:sldMk cId="2190671556" sldId="426"/>
            <ac:picMk id="22" creationId="{E135FEB5-750C-40A5-A05D-96BC01FB638A}"/>
          </ac:picMkLst>
        </pc:picChg>
        <pc:picChg chg="add mod">
          <ac:chgData name="Anita Bogner" userId="1c011b7f-6c67-4e92-9163-bec0c4b1e8f0" providerId="ADAL" clId="{C6F33CF6-8F4D-41AA-8FA8-AE8E87C99EC8}" dt="2022-04-25T20:41:13.404" v="15751" actId="1035"/>
          <ac:picMkLst>
            <pc:docMk/>
            <pc:sldMk cId="2190671556" sldId="426"/>
            <ac:picMk id="23" creationId="{E4EB14E4-C438-4531-A99B-6E64BA6695C7}"/>
          </ac:picMkLst>
        </pc:picChg>
        <pc:picChg chg="add mod">
          <ac:chgData name="Anita Bogner" userId="1c011b7f-6c67-4e92-9163-bec0c4b1e8f0" providerId="ADAL" clId="{C6F33CF6-8F4D-41AA-8FA8-AE8E87C99EC8}" dt="2022-04-25T20:41:13.404" v="15751" actId="1035"/>
          <ac:picMkLst>
            <pc:docMk/>
            <pc:sldMk cId="2190671556" sldId="426"/>
            <ac:picMk id="24" creationId="{314939D0-F8B3-4451-A28A-414033BFCB55}"/>
          </ac:picMkLst>
        </pc:picChg>
        <pc:picChg chg="add mod">
          <ac:chgData name="Anita Bogner" userId="1c011b7f-6c67-4e92-9163-bec0c4b1e8f0" providerId="ADAL" clId="{C6F33CF6-8F4D-41AA-8FA8-AE8E87C99EC8}" dt="2022-04-25T20:41:13.404" v="15751" actId="1035"/>
          <ac:picMkLst>
            <pc:docMk/>
            <pc:sldMk cId="2190671556" sldId="426"/>
            <ac:picMk id="25" creationId="{98E40615-1A69-4664-95BA-81AD5345CC3B}"/>
          </ac:picMkLst>
        </pc:picChg>
        <pc:picChg chg="add mod">
          <ac:chgData name="Anita Bogner" userId="1c011b7f-6c67-4e92-9163-bec0c4b1e8f0" providerId="ADAL" clId="{C6F33CF6-8F4D-41AA-8FA8-AE8E87C99EC8}" dt="2022-04-25T20:42:41.438" v="15759" actId="688"/>
          <ac:picMkLst>
            <pc:docMk/>
            <pc:sldMk cId="2190671556" sldId="426"/>
            <ac:picMk id="26" creationId="{7CA590C2-2539-4BCB-B6BC-B6B7F638B36D}"/>
          </ac:picMkLst>
        </pc:picChg>
        <pc:picChg chg="add mod">
          <ac:chgData name="Anita Bogner" userId="1c011b7f-6c67-4e92-9163-bec0c4b1e8f0" providerId="ADAL" clId="{C6F33CF6-8F4D-41AA-8FA8-AE8E87C99EC8}" dt="2022-04-25T20:41:13.404" v="15751" actId="1035"/>
          <ac:picMkLst>
            <pc:docMk/>
            <pc:sldMk cId="2190671556" sldId="426"/>
            <ac:picMk id="27" creationId="{4623DD7A-A512-4883-BCB2-5EBD9FF194F6}"/>
          </ac:picMkLst>
        </pc:picChg>
        <pc:picChg chg="add mod">
          <ac:chgData name="Anita Bogner" userId="1c011b7f-6c67-4e92-9163-bec0c4b1e8f0" providerId="ADAL" clId="{C6F33CF6-8F4D-41AA-8FA8-AE8E87C99EC8}" dt="2022-04-25T20:41:13.404" v="15751" actId="1035"/>
          <ac:picMkLst>
            <pc:docMk/>
            <pc:sldMk cId="2190671556" sldId="426"/>
            <ac:picMk id="28" creationId="{C78D0BE6-A938-463D-A017-38CB38071F16}"/>
          </ac:picMkLst>
        </pc:picChg>
        <pc:picChg chg="add del mod">
          <ac:chgData name="Anita Bogner" userId="1c011b7f-6c67-4e92-9163-bec0c4b1e8f0" providerId="ADAL" clId="{C6F33CF6-8F4D-41AA-8FA8-AE8E87C99EC8}" dt="2022-04-26T06:16:45.838" v="16054" actId="478"/>
          <ac:picMkLst>
            <pc:docMk/>
            <pc:sldMk cId="2190671556" sldId="426"/>
            <ac:picMk id="29" creationId="{51566D98-F30C-4281-AE74-7F5EBAF06F25}"/>
          </ac:picMkLst>
        </pc:picChg>
        <pc:picChg chg="add mod">
          <ac:chgData name="Anita Bogner" userId="1c011b7f-6c67-4e92-9163-bec0c4b1e8f0" providerId="ADAL" clId="{C6F33CF6-8F4D-41AA-8FA8-AE8E87C99EC8}" dt="2022-04-26T06:16:34.492" v="16053" actId="1076"/>
          <ac:picMkLst>
            <pc:docMk/>
            <pc:sldMk cId="2190671556" sldId="426"/>
            <ac:picMk id="31" creationId="{27AE8C2D-3F00-4B7F-A738-2959D5484C95}"/>
          </ac:picMkLst>
        </pc:picChg>
      </pc:sldChg>
      <pc:sldChg chg="modSp mod">
        <pc:chgData name="Anita Bogner" userId="1c011b7f-6c67-4e92-9163-bec0c4b1e8f0" providerId="ADAL" clId="{C6F33CF6-8F4D-41AA-8FA8-AE8E87C99EC8}" dt="2022-04-14T11:26:23.042" v="395" actId="20577"/>
        <pc:sldMkLst>
          <pc:docMk/>
          <pc:sldMk cId="2744149862" sldId="427"/>
        </pc:sldMkLst>
        <pc:spChg chg="mod">
          <ac:chgData name="Anita Bogner" userId="1c011b7f-6c67-4e92-9163-bec0c4b1e8f0" providerId="ADAL" clId="{C6F33CF6-8F4D-41AA-8FA8-AE8E87C99EC8}" dt="2022-04-14T11:26:23.042" v="395" actId="20577"/>
          <ac:spMkLst>
            <pc:docMk/>
            <pc:sldMk cId="2744149862" sldId="427"/>
            <ac:spMk id="4" creationId="{CEC6CE15-08CB-4F01-8C50-BDCF2CCABFB3}"/>
          </ac:spMkLst>
        </pc:spChg>
      </pc:sldChg>
      <pc:sldChg chg="modSp mod modNotesTx">
        <pc:chgData name="Anita Bogner" userId="1c011b7f-6c67-4e92-9163-bec0c4b1e8f0" providerId="ADAL" clId="{C6F33CF6-8F4D-41AA-8FA8-AE8E87C99EC8}" dt="2022-04-24T21:49:52.793" v="15584" actId="1035"/>
        <pc:sldMkLst>
          <pc:docMk/>
          <pc:sldMk cId="1112595874" sldId="428"/>
        </pc:sldMkLst>
        <pc:spChg chg="mod">
          <ac:chgData name="Anita Bogner" userId="1c011b7f-6c67-4e92-9163-bec0c4b1e8f0" providerId="ADAL" clId="{C6F33CF6-8F4D-41AA-8FA8-AE8E87C99EC8}" dt="2022-04-24T21:49:06.663" v="15485" actId="21"/>
          <ac:spMkLst>
            <pc:docMk/>
            <pc:sldMk cId="1112595874" sldId="428"/>
            <ac:spMk id="4" creationId="{CEC6CE15-08CB-4F01-8C50-BDCF2CCABFB3}"/>
          </ac:spMkLst>
        </pc:spChg>
        <pc:picChg chg="mod">
          <ac:chgData name="Anita Bogner" userId="1c011b7f-6c67-4e92-9163-bec0c4b1e8f0" providerId="ADAL" clId="{C6F33CF6-8F4D-41AA-8FA8-AE8E87C99EC8}" dt="2022-04-24T21:49:52.793" v="15584" actId="1035"/>
          <ac:picMkLst>
            <pc:docMk/>
            <pc:sldMk cId="1112595874" sldId="428"/>
            <ac:picMk id="2" creationId="{E907BBD9-AA52-1DDD-459F-E74CA90870DA}"/>
          </ac:picMkLst>
        </pc:picChg>
      </pc:sldChg>
      <pc:sldChg chg="addSp delSp modSp del mod modNotesTx">
        <pc:chgData name="Anita Bogner" userId="1c011b7f-6c67-4e92-9163-bec0c4b1e8f0" providerId="ADAL" clId="{C6F33CF6-8F4D-41AA-8FA8-AE8E87C99EC8}" dt="2022-04-20T17:39:49.381" v="12550" actId="2696"/>
        <pc:sldMkLst>
          <pc:docMk/>
          <pc:sldMk cId="705048073" sldId="429"/>
        </pc:sldMkLst>
        <pc:spChg chg="mod">
          <ac:chgData name="Anita Bogner" userId="1c011b7f-6c67-4e92-9163-bec0c4b1e8f0" providerId="ADAL" clId="{C6F33CF6-8F4D-41AA-8FA8-AE8E87C99EC8}" dt="2022-04-19T21:16:59.767" v="9168" actId="20577"/>
          <ac:spMkLst>
            <pc:docMk/>
            <pc:sldMk cId="705048073" sldId="429"/>
            <ac:spMk id="12" creationId="{C53E56D5-5A5D-4C72-94A9-6F69C521C60C}"/>
          </ac:spMkLst>
        </pc:spChg>
        <pc:picChg chg="add del mod">
          <ac:chgData name="Anita Bogner" userId="1c011b7f-6c67-4e92-9163-bec0c4b1e8f0" providerId="ADAL" clId="{C6F33CF6-8F4D-41AA-8FA8-AE8E87C99EC8}" dt="2022-04-19T21:24:59.324" v="9173" actId="21"/>
          <ac:picMkLst>
            <pc:docMk/>
            <pc:sldMk cId="705048073" sldId="429"/>
            <ac:picMk id="6" creationId="{03FA583D-8F1B-4936-988B-DCA38EDFFF18}"/>
          </ac:picMkLst>
        </pc:picChg>
        <pc:picChg chg="add mod">
          <ac:chgData name="Anita Bogner" userId="1c011b7f-6c67-4e92-9163-bec0c4b1e8f0" providerId="ADAL" clId="{C6F33CF6-8F4D-41AA-8FA8-AE8E87C99EC8}" dt="2022-04-19T21:25:16.723" v="9177" actId="14100"/>
          <ac:picMkLst>
            <pc:docMk/>
            <pc:sldMk cId="705048073" sldId="429"/>
            <ac:picMk id="8" creationId="{EE1FE95A-B8B0-411A-BE82-8423535503B6}"/>
          </ac:picMkLst>
        </pc:picChg>
      </pc:sldChg>
      <pc:sldChg chg="addSp delSp modSp mod delAnim modAnim delCm modNotesTx">
        <pc:chgData name="Anita Bogner" userId="1c011b7f-6c67-4e92-9163-bec0c4b1e8f0" providerId="ADAL" clId="{C6F33CF6-8F4D-41AA-8FA8-AE8E87C99EC8}" dt="2022-04-27T20:12:39.433" v="16766" actId="20577"/>
        <pc:sldMkLst>
          <pc:docMk/>
          <pc:sldMk cId="2355581054" sldId="430"/>
        </pc:sldMkLst>
        <pc:spChg chg="add del mod">
          <ac:chgData name="Anita Bogner" userId="1c011b7f-6c67-4e92-9163-bec0c4b1e8f0" providerId="ADAL" clId="{C6F33CF6-8F4D-41AA-8FA8-AE8E87C99EC8}" dt="2022-04-18T13:08:46.494" v="2931" actId="478"/>
          <ac:spMkLst>
            <pc:docMk/>
            <pc:sldMk cId="2355581054" sldId="430"/>
            <ac:spMk id="9" creationId="{1906D913-CE84-4B3B-A2BD-994DE1873B13}"/>
          </ac:spMkLst>
        </pc:spChg>
        <pc:spChg chg="add del mod">
          <ac:chgData name="Anita Bogner" userId="1c011b7f-6c67-4e92-9163-bec0c4b1e8f0" providerId="ADAL" clId="{C6F33CF6-8F4D-41AA-8FA8-AE8E87C99EC8}" dt="2022-04-14T11:37:10.485" v="433" actId="478"/>
          <ac:spMkLst>
            <pc:docMk/>
            <pc:sldMk cId="2355581054" sldId="430"/>
            <ac:spMk id="9" creationId="{FFA03BDB-7062-4249-A543-016399529321}"/>
          </ac:spMkLst>
        </pc:spChg>
        <pc:spChg chg="mod">
          <ac:chgData name="Anita Bogner" userId="1c011b7f-6c67-4e92-9163-bec0c4b1e8f0" providerId="ADAL" clId="{C6F33CF6-8F4D-41AA-8FA8-AE8E87C99EC8}" dt="2022-04-14T20:38:19.162" v="1679" actId="20577"/>
          <ac:spMkLst>
            <pc:docMk/>
            <pc:sldMk cId="2355581054" sldId="430"/>
            <ac:spMk id="12" creationId="{C53E56D5-5A5D-4C72-94A9-6F69C521C60C}"/>
          </ac:spMkLst>
        </pc:spChg>
        <pc:spChg chg="add del mod">
          <ac:chgData name="Anita Bogner" userId="1c011b7f-6c67-4e92-9163-bec0c4b1e8f0" providerId="ADAL" clId="{C6F33CF6-8F4D-41AA-8FA8-AE8E87C99EC8}" dt="2022-04-14T11:37:46.317" v="437" actId="478"/>
          <ac:spMkLst>
            <pc:docMk/>
            <pc:sldMk cId="2355581054" sldId="430"/>
            <ac:spMk id="13" creationId="{96E8E811-EAEB-485B-B16C-05CB97EB33EF}"/>
          </ac:spMkLst>
        </pc:spChg>
        <pc:spChg chg="del mod">
          <ac:chgData name="Anita Bogner" userId="1c011b7f-6c67-4e92-9163-bec0c4b1e8f0" providerId="ADAL" clId="{C6F33CF6-8F4D-41AA-8FA8-AE8E87C99EC8}" dt="2022-04-14T20:38:28.557" v="1681" actId="478"/>
          <ac:spMkLst>
            <pc:docMk/>
            <pc:sldMk cId="2355581054" sldId="430"/>
            <ac:spMk id="14" creationId="{3166949D-F2B2-4EDA-A663-F52DF3F528E5}"/>
          </ac:spMkLst>
        </pc:spChg>
        <pc:spChg chg="add mod">
          <ac:chgData name="Anita Bogner" userId="1c011b7f-6c67-4e92-9163-bec0c4b1e8f0" providerId="ADAL" clId="{C6F33CF6-8F4D-41AA-8FA8-AE8E87C99EC8}" dt="2022-04-18T20:58:50.113" v="3075" actId="14100"/>
          <ac:spMkLst>
            <pc:docMk/>
            <pc:sldMk cId="2355581054" sldId="430"/>
            <ac:spMk id="15" creationId="{05EC81E4-A57F-4698-A92C-00F56E84CA80}"/>
          </ac:spMkLst>
        </pc:spChg>
        <pc:spChg chg="add del mod">
          <ac:chgData name="Anita Bogner" userId="1c011b7f-6c67-4e92-9163-bec0c4b1e8f0" providerId="ADAL" clId="{C6F33CF6-8F4D-41AA-8FA8-AE8E87C99EC8}" dt="2022-04-18T21:02:45.280" v="3194" actId="478"/>
          <ac:spMkLst>
            <pc:docMk/>
            <pc:sldMk cId="2355581054" sldId="430"/>
            <ac:spMk id="19" creationId="{33857606-5F42-4820-9684-43BCC08C95A7}"/>
          </ac:spMkLst>
        </pc:spChg>
        <pc:spChg chg="add del mod">
          <ac:chgData name="Anita Bogner" userId="1c011b7f-6c67-4e92-9163-bec0c4b1e8f0" providerId="ADAL" clId="{C6F33CF6-8F4D-41AA-8FA8-AE8E87C99EC8}" dt="2022-04-14T11:41:22.880" v="449" actId="478"/>
          <ac:spMkLst>
            <pc:docMk/>
            <pc:sldMk cId="2355581054" sldId="430"/>
            <ac:spMk id="19" creationId="{63077566-72CC-45AC-B2A3-73E8174D4D63}"/>
          </ac:spMkLst>
        </pc:spChg>
        <pc:spChg chg="add mod ord">
          <ac:chgData name="Anita Bogner" userId="1c011b7f-6c67-4e92-9163-bec0c4b1e8f0" providerId="ADAL" clId="{C6F33CF6-8F4D-41AA-8FA8-AE8E87C99EC8}" dt="2022-04-22T14:02:45.570" v="13427" actId="1037"/>
          <ac:spMkLst>
            <pc:docMk/>
            <pc:sldMk cId="2355581054" sldId="430"/>
            <ac:spMk id="19" creationId="{CFB1D870-3F07-4E8A-AAFF-3810221E8F0C}"/>
          </ac:spMkLst>
        </pc:spChg>
        <pc:spChg chg="add mod ord">
          <ac:chgData name="Anita Bogner" userId="1c011b7f-6c67-4e92-9163-bec0c4b1e8f0" providerId="ADAL" clId="{C6F33CF6-8F4D-41AA-8FA8-AE8E87C99EC8}" dt="2022-04-22T14:03:23.418" v="13555" actId="1038"/>
          <ac:spMkLst>
            <pc:docMk/>
            <pc:sldMk cId="2355581054" sldId="430"/>
            <ac:spMk id="20" creationId="{F0974833-AABC-435B-B549-40D65F33E891}"/>
          </ac:spMkLst>
        </pc:spChg>
        <pc:spChg chg="add mod ord">
          <ac:chgData name="Anita Bogner" userId="1c011b7f-6c67-4e92-9163-bec0c4b1e8f0" providerId="ADAL" clId="{C6F33CF6-8F4D-41AA-8FA8-AE8E87C99EC8}" dt="2022-04-22T14:03:07.975" v="13486" actId="1037"/>
          <ac:spMkLst>
            <pc:docMk/>
            <pc:sldMk cId="2355581054" sldId="430"/>
            <ac:spMk id="21" creationId="{64AF1F65-237C-454C-A3F8-152D5ABE4B9C}"/>
          </ac:spMkLst>
        </pc:spChg>
        <pc:spChg chg="add mod ord">
          <ac:chgData name="Anita Bogner" userId="1c011b7f-6c67-4e92-9163-bec0c4b1e8f0" providerId="ADAL" clId="{C6F33CF6-8F4D-41AA-8FA8-AE8E87C99EC8}" dt="2022-04-22T14:03:28.591" v="13567" actId="1038"/>
          <ac:spMkLst>
            <pc:docMk/>
            <pc:sldMk cId="2355581054" sldId="430"/>
            <ac:spMk id="22" creationId="{B5B0FB5A-E9E3-4BC2-9A35-38090603FE63}"/>
          </ac:spMkLst>
        </pc:spChg>
        <pc:spChg chg="add mod ord">
          <ac:chgData name="Anita Bogner" userId="1c011b7f-6c67-4e92-9163-bec0c4b1e8f0" providerId="ADAL" clId="{C6F33CF6-8F4D-41AA-8FA8-AE8E87C99EC8}" dt="2022-04-22T14:03:37.313" v="13594" actId="1035"/>
          <ac:spMkLst>
            <pc:docMk/>
            <pc:sldMk cId="2355581054" sldId="430"/>
            <ac:spMk id="23" creationId="{6FCDCFDE-6831-4997-9E89-5C8C735B91ED}"/>
          </ac:spMkLst>
        </pc:spChg>
        <pc:spChg chg="add del mod">
          <ac:chgData name="Anita Bogner" userId="1c011b7f-6c67-4e92-9163-bec0c4b1e8f0" providerId="ADAL" clId="{C6F33CF6-8F4D-41AA-8FA8-AE8E87C99EC8}" dt="2022-04-22T13:46:50.083" v="13072" actId="478"/>
          <ac:spMkLst>
            <pc:docMk/>
            <pc:sldMk cId="2355581054" sldId="430"/>
            <ac:spMk id="24" creationId="{AFDAE0AE-C31C-4289-A222-410DE87B6BA7}"/>
          </ac:spMkLst>
        </pc:spChg>
        <pc:spChg chg="add mod ord">
          <ac:chgData name="Anita Bogner" userId="1c011b7f-6c67-4e92-9163-bec0c4b1e8f0" providerId="ADAL" clId="{C6F33CF6-8F4D-41AA-8FA8-AE8E87C99EC8}" dt="2022-04-22T14:03:00.537" v="13465" actId="1035"/>
          <ac:spMkLst>
            <pc:docMk/>
            <pc:sldMk cId="2355581054" sldId="430"/>
            <ac:spMk id="25" creationId="{DB33B3C5-2F3C-4917-A5BE-57B4FD1CF3F0}"/>
          </ac:spMkLst>
        </pc:spChg>
        <pc:spChg chg="add mod">
          <ac:chgData name="Anita Bogner" userId="1c011b7f-6c67-4e92-9163-bec0c4b1e8f0" providerId="ADAL" clId="{C6F33CF6-8F4D-41AA-8FA8-AE8E87C99EC8}" dt="2022-04-22T14:02:56.603" v="13462" actId="1038"/>
          <ac:spMkLst>
            <pc:docMk/>
            <pc:sldMk cId="2355581054" sldId="430"/>
            <ac:spMk id="26" creationId="{96CD4153-F605-4052-B83A-5F7C7CA0FC90}"/>
          </ac:spMkLst>
        </pc:spChg>
        <pc:picChg chg="del">
          <ac:chgData name="Anita Bogner" userId="1c011b7f-6c67-4e92-9163-bec0c4b1e8f0" providerId="ADAL" clId="{C6F33CF6-8F4D-41AA-8FA8-AE8E87C99EC8}" dt="2022-04-14T11:36:43.907" v="429" actId="478"/>
          <ac:picMkLst>
            <pc:docMk/>
            <pc:sldMk cId="2355581054" sldId="430"/>
            <ac:picMk id="2" creationId="{144ED8E9-46CA-7AE8-566D-2560619B5F6B}"/>
          </ac:picMkLst>
        </pc:picChg>
        <pc:picChg chg="del mod">
          <ac:chgData name="Anita Bogner" userId="1c011b7f-6c67-4e92-9163-bec0c4b1e8f0" providerId="ADAL" clId="{C6F33CF6-8F4D-41AA-8FA8-AE8E87C99EC8}" dt="2022-04-18T13:07:41.787" v="2926" actId="478"/>
          <ac:picMkLst>
            <pc:docMk/>
            <pc:sldMk cId="2355581054" sldId="430"/>
            <ac:picMk id="6" creationId="{C70C288A-3F52-A32D-14CC-8B3664910C18}"/>
          </ac:picMkLst>
        </pc:picChg>
        <pc:picChg chg="add del mod">
          <ac:chgData name="Anita Bogner" userId="1c011b7f-6c67-4e92-9163-bec0c4b1e8f0" providerId="ADAL" clId="{C6F33CF6-8F4D-41AA-8FA8-AE8E87C99EC8}" dt="2022-04-22T11:29:30.013" v="12944" actId="478"/>
          <ac:picMkLst>
            <pc:docMk/>
            <pc:sldMk cId="2355581054" sldId="430"/>
            <ac:picMk id="6" creationId="{DF9059DE-0D74-4C8C-80E5-090ED71795D5}"/>
          </ac:picMkLst>
        </pc:picChg>
        <pc:picChg chg="add del mod">
          <ac:chgData name="Anita Bogner" userId="1c011b7f-6c67-4e92-9163-bec0c4b1e8f0" providerId="ADAL" clId="{C6F33CF6-8F4D-41AA-8FA8-AE8E87C99EC8}" dt="2022-04-18T13:11:32.477" v="2939" actId="478"/>
          <ac:picMkLst>
            <pc:docMk/>
            <pc:sldMk cId="2355581054" sldId="430"/>
            <ac:picMk id="7" creationId="{44DD2326-AF7F-4E0B-A3BE-94124260C8DC}"/>
          </ac:picMkLst>
        </pc:picChg>
        <pc:picChg chg="add del mod">
          <ac:chgData name="Anita Bogner" userId="1c011b7f-6c67-4e92-9163-bec0c4b1e8f0" providerId="ADAL" clId="{C6F33CF6-8F4D-41AA-8FA8-AE8E87C99EC8}" dt="2022-04-20T16:45:11.811" v="9213" actId="21"/>
          <ac:picMkLst>
            <pc:docMk/>
            <pc:sldMk cId="2355581054" sldId="430"/>
            <ac:picMk id="8" creationId="{45986821-9DDF-4AC9-B544-2EC420B8ED35}"/>
          </ac:picMkLst>
        </pc:picChg>
        <pc:picChg chg="add del mod">
          <ac:chgData name="Anita Bogner" userId="1c011b7f-6c67-4e92-9163-bec0c4b1e8f0" providerId="ADAL" clId="{C6F33CF6-8F4D-41AA-8FA8-AE8E87C99EC8}" dt="2022-04-22T11:31:10.663" v="12946" actId="478"/>
          <ac:picMkLst>
            <pc:docMk/>
            <pc:sldMk cId="2355581054" sldId="430"/>
            <ac:picMk id="8" creationId="{4EF766B2-35F0-43F7-90EB-203DA4CAC61D}"/>
          </ac:picMkLst>
        </pc:picChg>
        <pc:picChg chg="add mod ord modCrop">
          <ac:chgData name="Anita Bogner" userId="1c011b7f-6c67-4e92-9163-bec0c4b1e8f0" providerId="ADAL" clId="{C6F33CF6-8F4D-41AA-8FA8-AE8E87C99EC8}" dt="2022-04-22T14:07:26.006" v="13719" actId="1076"/>
          <ac:picMkLst>
            <pc:docMk/>
            <pc:sldMk cId="2355581054" sldId="430"/>
            <ac:picMk id="10" creationId="{87FF1DB7-B60E-424A-AB16-965734F37BA9}"/>
          </ac:picMkLst>
        </pc:picChg>
        <pc:picChg chg="add del mod">
          <ac:chgData name="Anita Bogner" userId="1c011b7f-6c67-4e92-9163-bec0c4b1e8f0" providerId="ADAL" clId="{C6F33CF6-8F4D-41AA-8FA8-AE8E87C99EC8}" dt="2022-04-22T11:27:00.914" v="12912" actId="478"/>
          <ac:picMkLst>
            <pc:docMk/>
            <pc:sldMk cId="2355581054" sldId="430"/>
            <ac:picMk id="11" creationId="{602176F5-9C43-4820-A4D5-245EF575B8A0}"/>
          </ac:picMkLst>
        </pc:picChg>
        <pc:picChg chg="add del mod">
          <ac:chgData name="Anita Bogner" userId="1c011b7f-6c67-4e92-9163-bec0c4b1e8f0" providerId="ADAL" clId="{C6F33CF6-8F4D-41AA-8FA8-AE8E87C99EC8}" dt="2022-04-14T11:37:46.317" v="437" actId="478"/>
          <ac:picMkLst>
            <pc:docMk/>
            <pc:sldMk cId="2355581054" sldId="430"/>
            <ac:picMk id="11" creationId="{8C06DD04-0B97-44C5-977B-5B6065F4665F}"/>
          </ac:picMkLst>
        </pc:picChg>
        <pc:picChg chg="add del mod">
          <ac:chgData name="Anita Bogner" userId="1c011b7f-6c67-4e92-9163-bec0c4b1e8f0" providerId="ADAL" clId="{C6F33CF6-8F4D-41AA-8FA8-AE8E87C99EC8}" dt="2022-04-22T11:34:28.027" v="12948" actId="478"/>
          <ac:picMkLst>
            <pc:docMk/>
            <pc:sldMk cId="2355581054" sldId="430"/>
            <ac:picMk id="13" creationId="{E52B86AC-FF35-455D-B10A-1D03AD55E4C5}"/>
          </ac:picMkLst>
        </pc:picChg>
        <pc:picChg chg="add del mod">
          <ac:chgData name="Anita Bogner" userId="1c011b7f-6c67-4e92-9163-bec0c4b1e8f0" providerId="ADAL" clId="{C6F33CF6-8F4D-41AA-8FA8-AE8E87C99EC8}" dt="2022-04-22T13:26:49.901" v="12949" actId="478"/>
          <ac:picMkLst>
            <pc:docMk/>
            <pc:sldMk cId="2355581054" sldId="430"/>
            <ac:picMk id="14" creationId="{B337259F-D837-420B-87AB-E12CF44CEB2E}"/>
          </ac:picMkLst>
        </pc:picChg>
        <pc:picChg chg="add mod">
          <ac:chgData name="Anita Bogner" userId="1c011b7f-6c67-4e92-9163-bec0c4b1e8f0" providerId="ADAL" clId="{C6F33CF6-8F4D-41AA-8FA8-AE8E87C99EC8}" dt="2022-04-14T11:41:58.003" v="456" actId="1076"/>
          <ac:picMkLst>
            <pc:docMk/>
            <pc:sldMk cId="2355581054" sldId="430"/>
            <ac:picMk id="16" creationId="{F80F0F15-686A-4B5A-9FD4-576E454F6277}"/>
          </ac:picMkLst>
        </pc:picChg>
        <pc:picChg chg="add del mod modCrop">
          <ac:chgData name="Anita Bogner" userId="1c011b7f-6c67-4e92-9163-bec0c4b1e8f0" providerId="ADAL" clId="{C6F33CF6-8F4D-41AA-8FA8-AE8E87C99EC8}" dt="2022-04-20T17:03:30.351" v="10002" actId="478"/>
          <ac:picMkLst>
            <pc:docMk/>
            <pc:sldMk cId="2355581054" sldId="430"/>
            <ac:picMk id="17" creationId="{9BB74767-84B5-4EEA-A8DA-C829AC09E72B}"/>
          </ac:picMkLst>
        </pc:picChg>
        <pc:picChg chg="add mod">
          <ac:chgData name="Anita Bogner" userId="1c011b7f-6c67-4e92-9163-bec0c4b1e8f0" providerId="ADAL" clId="{C6F33CF6-8F4D-41AA-8FA8-AE8E87C99EC8}" dt="2022-04-23T08:22:21.826" v="14008" actId="1036"/>
          <ac:picMkLst>
            <pc:docMk/>
            <pc:sldMk cId="2355581054" sldId="430"/>
            <ac:picMk id="17" creationId="{CD6CAAAF-4478-4950-91D6-BD0B2F09C7AE}"/>
          </ac:picMkLst>
        </pc:picChg>
        <pc:picChg chg="add del mod ord">
          <ac:chgData name="Anita Bogner" userId="1c011b7f-6c67-4e92-9163-bec0c4b1e8f0" providerId="ADAL" clId="{C6F33CF6-8F4D-41AA-8FA8-AE8E87C99EC8}" dt="2022-04-22T13:48:18.625" v="13095" actId="478"/>
          <ac:picMkLst>
            <pc:docMk/>
            <pc:sldMk cId="2355581054" sldId="430"/>
            <ac:picMk id="18" creationId="{DF82D618-B8FE-4117-ACF9-9AAEA3E6E3B3}"/>
          </ac:picMkLst>
        </pc:picChg>
        <pc:picChg chg="add mod">
          <ac:chgData name="Anita Bogner" userId="1c011b7f-6c67-4e92-9163-bec0c4b1e8f0" providerId="ADAL" clId="{C6F33CF6-8F4D-41AA-8FA8-AE8E87C99EC8}" dt="2022-04-22T14:07:31.618" v="13732" actId="1038"/>
          <ac:picMkLst>
            <pc:docMk/>
            <pc:sldMk cId="2355581054" sldId="430"/>
            <ac:picMk id="28" creationId="{FC769288-82FF-45FE-B3E6-D9D1512F722D}"/>
          </ac:picMkLst>
        </pc:picChg>
      </pc:sldChg>
      <pc:sldChg chg="addSp delSp modSp mod ord modShow modNotesTx">
        <pc:chgData name="Anita Bogner" userId="1c011b7f-6c67-4e92-9163-bec0c4b1e8f0" providerId="ADAL" clId="{C6F33CF6-8F4D-41AA-8FA8-AE8E87C99EC8}" dt="2023-04-20T14:56:02.415" v="17311" actId="729"/>
        <pc:sldMkLst>
          <pc:docMk/>
          <pc:sldMk cId="3699750645" sldId="431"/>
        </pc:sldMkLst>
        <pc:spChg chg="mod">
          <ac:chgData name="Anita Bogner" userId="1c011b7f-6c67-4e92-9163-bec0c4b1e8f0" providerId="ADAL" clId="{C6F33CF6-8F4D-41AA-8FA8-AE8E87C99EC8}" dt="2022-04-20T17:51:57.757" v="12763" actId="6549"/>
          <ac:spMkLst>
            <pc:docMk/>
            <pc:sldMk cId="3699750645" sldId="431"/>
            <ac:spMk id="4" creationId="{CEC6CE15-08CB-4F01-8C50-BDCF2CCABFB3}"/>
          </ac:spMkLst>
        </pc:spChg>
        <pc:spChg chg="add mod">
          <ac:chgData name="Anita Bogner" userId="1c011b7f-6c67-4e92-9163-bec0c4b1e8f0" providerId="ADAL" clId="{C6F33CF6-8F4D-41AA-8FA8-AE8E87C99EC8}" dt="2022-04-20T17:41:48.531" v="12639" actId="1037"/>
          <ac:spMkLst>
            <pc:docMk/>
            <pc:sldMk cId="3699750645" sldId="431"/>
            <ac:spMk id="8" creationId="{E4AF099B-C3C4-4725-86F0-F0F7A04C08D8}"/>
          </ac:spMkLst>
        </pc:spChg>
        <pc:spChg chg="mod">
          <ac:chgData name="Anita Bogner" userId="1c011b7f-6c67-4e92-9163-bec0c4b1e8f0" providerId="ADAL" clId="{C6F33CF6-8F4D-41AA-8FA8-AE8E87C99EC8}" dt="2022-04-20T17:46:28.857" v="12740" actId="12"/>
          <ac:spMkLst>
            <pc:docMk/>
            <pc:sldMk cId="3699750645" sldId="431"/>
            <ac:spMk id="12" creationId="{C53E56D5-5A5D-4C72-94A9-6F69C521C60C}"/>
          </ac:spMkLst>
        </pc:spChg>
        <pc:picChg chg="add del mod">
          <ac:chgData name="Anita Bogner" userId="1c011b7f-6c67-4e92-9163-bec0c4b1e8f0" providerId="ADAL" clId="{C6F33CF6-8F4D-41AA-8FA8-AE8E87C99EC8}" dt="2022-04-14T11:17:39.932" v="72"/>
          <ac:picMkLst>
            <pc:docMk/>
            <pc:sldMk cId="3699750645" sldId="431"/>
            <ac:picMk id="6" creationId="{07ABAD1D-A93C-4BDD-8788-4ECBDC3716C0}"/>
          </ac:picMkLst>
        </pc:picChg>
        <pc:picChg chg="add mod">
          <ac:chgData name="Anita Bogner" userId="1c011b7f-6c67-4e92-9163-bec0c4b1e8f0" providerId="ADAL" clId="{C6F33CF6-8F4D-41AA-8FA8-AE8E87C99EC8}" dt="2022-04-14T11:22:22.448" v="167" actId="1035"/>
          <ac:picMkLst>
            <pc:docMk/>
            <pc:sldMk cId="3699750645" sldId="431"/>
            <ac:picMk id="7" creationId="{D707CDAC-A9C2-421A-A2E7-DE24918C2F72}"/>
          </ac:picMkLst>
        </pc:picChg>
      </pc:sldChg>
      <pc:sldChg chg="addSp delSp modSp add mod modAnim modShow">
        <pc:chgData name="Anita Bogner" userId="1c011b7f-6c67-4e92-9163-bec0c4b1e8f0" providerId="ADAL" clId="{C6F33CF6-8F4D-41AA-8FA8-AE8E87C99EC8}" dt="2023-04-20T14:56:01.333" v="17305" actId="729"/>
        <pc:sldMkLst>
          <pc:docMk/>
          <pc:sldMk cId="116471306" sldId="432"/>
        </pc:sldMkLst>
        <pc:spChg chg="mod">
          <ac:chgData name="Anita Bogner" userId="1c011b7f-6c67-4e92-9163-bec0c4b1e8f0" providerId="ADAL" clId="{C6F33CF6-8F4D-41AA-8FA8-AE8E87C99EC8}" dt="2022-04-21T09:37:56.394" v="12907" actId="6549"/>
          <ac:spMkLst>
            <pc:docMk/>
            <pc:sldMk cId="116471306" sldId="432"/>
            <ac:spMk id="4" creationId="{CEC6CE15-08CB-4F01-8C50-BDCF2CCABFB3}"/>
          </ac:spMkLst>
        </pc:spChg>
        <pc:spChg chg="add del mod">
          <ac:chgData name="Anita Bogner" userId="1c011b7f-6c67-4e92-9163-bec0c4b1e8f0" providerId="ADAL" clId="{C6F33CF6-8F4D-41AA-8FA8-AE8E87C99EC8}" dt="2022-04-18T21:52:10.070" v="7060" actId="478"/>
          <ac:spMkLst>
            <pc:docMk/>
            <pc:sldMk cId="116471306" sldId="432"/>
            <ac:spMk id="7" creationId="{320EA4CE-868B-4D5B-8D76-48E27A5CAAC2}"/>
          </ac:spMkLst>
        </pc:spChg>
        <pc:spChg chg="mod">
          <ac:chgData name="Anita Bogner" userId="1c011b7f-6c67-4e92-9163-bec0c4b1e8f0" providerId="ADAL" clId="{C6F33CF6-8F4D-41AA-8FA8-AE8E87C99EC8}" dt="2022-04-20T17:46:53.687" v="12742" actId="12"/>
          <ac:spMkLst>
            <pc:docMk/>
            <pc:sldMk cId="116471306" sldId="432"/>
            <ac:spMk id="12" creationId="{C53E56D5-5A5D-4C72-94A9-6F69C521C60C}"/>
          </ac:spMkLst>
        </pc:spChg>
        <pc:picChg chg="add del mod">
          <ac:chgData name="Anita Bogner" userId="1c011b7f-6c67-4e92-9163-bec0c4b1e8f0" providerId="ADAL" clId="{C6F33CF6-8F4D-41AA-8FA8-AE8E87C99EC8}" dt="2022-04-23T22:17:47.334" v="14517" actId="478"/>
          <ac:picMkLst>
            <pc:docMk/>
            <pc:sldMk cId="116471306" sldId="432"/>
            <ac:picMk id="6" creationId="{DB083511-C5C8-463E-9B4F-421A847333DC}"/>
          </ac:picMkLst>
        </pc:picChg>
        <pc:picChg chg="add del mod">
          <ac:chgData name="Anita Bogner" userId="1c011b7f-6c67-4e92-9163-bec0c4b1e8f0" providerId="ADAL" clId="{C6F33CF6-8F4D-41AA-8FA8-AE8E87C99EC8}" dt="2022-04-18T21:52:10.070" v="7060" actId="478"/>
          <ac:picMkLst>
            <pc:docMk/>
            <pc:sldMk cId="116471306" sldId="432"/>
            <ac:picMk id="6" creationId="{DDDDE347-6EA9-445D-A9B2-B3755F08952E}"/>
          </ac:picMkLst>
        </pc:picChg>
        <pc:picChg chg="add mod">
          <ac:chgData name="Anita Bogner" userId="1c011b7f-6c67-4e92-9163-bec0c4b1e8f0" providerId="ADAL" clId="{C6F33CF6-8F4D-41AA-8FA8-AE8E87C99EC8}" dt="2022-04-23T22:22:19.875" v="14688" actId="1037"/>
          <ac:picMkLst>
            <pc:docMk/>
            <pc:sldMk cId="116471306" sldId="432"/>
            <ac:picMk id="8" creationId="{877192AB-3D9A-4FC5-A214-6D6D36B43853}"/>
          </ac:picMkLst>
        </pc:picChg>
        <pc:picChg chg="add del mod">
          <ac:chgData name="Anita Bogner" userId="1c011b7f-6c67-4e92-9163-bec0c4b1e8f0" providerId="ADAL" clId="{C6F33CF6-8F4D-41AA-8FA8-AE8E87C99EC8}" dt="2022-04-23T22:16:29.064" v="14499" actId="478"/>
          <ac:picMkLst>
            <pc:docMk/>
            <pc:sldMk cId="116471306" sldId="432"/>
            <ac:picMk id="9" creationId="{6A054639-09D4-4ED5-8C9C-5F4DE575608E}"/>
          </ac:picMkLst>
        </pc:picChg>
        <pc:picChg chg="add mod">
          <ac:chgData name="Anita Bogner" userId="1c011b7f-6c67-4e92-9163-bec0c4b1e8f0" providerId="ADAL" clId="{C6F33CF6-8F4D-41AA-8FA8-AE8E87C99EC8}" dt="2022-04-23T22:16:37.211" v="14514" actId="1036"/>
          <ac:picMkLst>
            <pc:docMk/>
            <pc:sldMk cId="116471306" sldId="432"/>
            <ac:picMk id="10" creationId="{F1D8E6A9-2376-4E61-ADAF-51032D691D63}"/>
          </ac:picMkLst>
        </pc:picChg>
        <pc:picChg chg="add del mod">
          <ac:chgData name="Anita Bogner" userId="1c011b7f-6c67-4e92-9163-bec0c4b1e8f0" providerId="ADAL" clId="{C6F33CF6-8F4D-41AA-8FA8-AE8E87C99EC8}" dt="2022-04-23T22:16:00.746" v="14496" actId="478"/>
          <ac:picMkLst>
            <pc:docMk/>
            <pc:sldMk cId="116471306" sldId="432"/>
            <ac:picMk id="11" creationId="{42FC78BC-CDD1-4429-8445-762710DCF8B2}"/>
          </ac:picMkLst>
        </pc:picChg>
        <pc:picChg chg="add mod">
          <ac:chgData name="Anita Bogner" userId="1c011b7f-6c67-4e92-9163-bec0c4b1e8f0" providerId="ADAL" clId="{C6F33CF6-8F4D-41AA-8FA8-AE8E87C99EC8}" dt="2022-04-23T22:16:37.211" v="14514" actId="1036"/>
          <ac:picMkLst>
            <pc:docMk/>
            <pc:sldMk cId="116471306" sldId="432"/>
            <ac:picMk id="13" creationId="{E84B343B-104A-4F2C-BE6C-1B1A006200F3}"/>
          </ac:picMkLst>
        </pc:picChg>
        <pc:picChg chg="add mod">
          <ac:chgData name="Anita Bogner" userId="1c011b7f-6c67-4e92-9163-bec0c4b1e8f0" providerId="ADAL" clId="{C6F33CF6-8F4D-41AA-8FA8-AE8E87C99EC8}" dt="2022-04-23T22:16:37.211" v="14514" actId="1036"/>
          <ac:picMkLst>
            <pc:docMk/>
            <pc:sldMk cId="116471306" sldId="432"/>
            <ac:picMk id="14" creationId="{EC11FE87-36DF-49CF-8A25-E2FBCC98A3FE}"/>
          </ac:picMkLst>
        </pc:picChg>
        <pc:picChg chg="add del mod">
          <ac:chgData name="Anita Bogner" userId="1c011b7f-6c67-4e92-9163-bec0c4b1e8f0" providerId="ADAL" clId="{C6F33CF6-8F4D-41AA-8FA8-AE8E87C99EC8}" dt="2022-04-23T22:17:52.058" v="14519"/>
          <ac:picMkLst>
            <pc:docMk/>
            <pc:sldMk cId="116471306" sldId="432"/>
            <ac:picMk id="15" creationId="{F6719E42-F7A8-488E-BD76-B2F4AF98AD65}"/>
          </ac:picMkLst>
        </pc:picChg>
        <pc:picChg chg="add del mod">
          <ac:chgData name="Anita Bogner" userId="1c011b7f-6c67-4e92-9163-bec0c4b1e8f0" providerId="ADAL" clId="{C6F33CF6-8F4D-41AA-8FA8-AE8E87C99EC8}" dt="2022-04-23T22:17:52.058" v="14519"/>
          <ac:picMkLst>
            <pc:docMk/>
            <pc:sldMk cId="116471306" sldId="432"/>
            <ac:picMk id="16" creationId="{F250037B-E497-4915-AB11-F85B149BDEAA}"/>
          </ac:picMkLst>
        </pc:picChg>
        <pc:picChg chg="add del mod">
          <ac:chgData name="Anita Bogner" userId="1c011b7f-6c67-4e92-9163-bec0c4b1e8f0" providerId="ADAL" clId="{C6F33CF6-8F4D-41AA-8FA8-AE8E87C99EC8}" dt="2022-04-23T22:17:52.058" v="14519"/>
          <ac:picMkLst>
            <pc:docMk/>
            <pc:sldMk cId="116471306" sldId="432"/>
            <ac:picMk id="17" creationId="{F92CB7E7-569A-4D37-98C0-DDE0F5D7727C}"/>
          </ac:picMkLst>
        </pc:picChg>
        <pc:picChg chg="add del mod">
          <ac:chgData name="Anita Bogner" userId="1c011b7f-6c67-4e92-9163-bec0c4b1e8f0" providerId="ADAL" clId="{C6F33CF6-8F4D-41AA-8FA8-AE8E87C99EC8}" dt="2022-04-23T22:17:52.058" v="14519"/>
          <ac:picMkLst>
            <pc:docMk/>
            <pc:sldMk cId="116471306" sldId="432"/>
            <ac:picMk id="18" creationId="{D99A9596-440B-46DE-8A79-93C248CAAB40}"/>
          </ac:picMkLst>
        </pc:picChg>
        <pc:picChg chg="add del mod">
          <ac:chgData name="Anita Bogner" userId="1c011b7f-6c67-4e92-9163-bec0c4b1e8f0" providerId="ADAL" clId="{C6F33CF6-8F4D-41AA-8FA8-AE8E87C99EC8}" dt="2022-04-23T22:19:06.844" v="14526" actId="478"/>
          <ac:picMkLst>
            <pc:docMk/>
            <pc:sldMk cId="116471306" sldId="432"/>
            <ac:picMk id="19" creationId="{ED3F1DB4-DD18-48CC-B0BF-6470C050E8D0}"/>
          </ac:picMkLst>
        </pc:picChg>
        <pc:picChg chg="add mod">
          <ac:chgData name="Anita Bogner" userId="1c011b7f-6c67-4e92-9163-bec0c4b1e8f0" providerId="ADAL" clId="{C6F33CF6-8F4D-41AA-8FA8-AE8E87C99EC8}" dt="2022-04-23T22:20:22.334" v="14567" actId="14861"/>
          <ac:picMkLst>
            <pc:docMk/>
            <pc:sldMk cId="116471306" sldId="432"/>
            <ac:picMk id="21" creationId="{E167FF86-53EC-47B4-B9B9-C43FBFE7305C}"/>
          </ac:picMkLst>
        </pc:picChg>
        <pc:picChg chg="add mod">
          <ac:chgData name="Anita Bogner" userId="1c011b7f-6c67-4e92-9163-bec0c4b1e8f0" providerId="ADAL" clId="{C6F33CF6-8F4D-41AA-8FA8-AE8E87C99EC8}" dt="2022-04-24T20:57:11.691" v="15465" actId="1076"/>
          <ac:picMkLst>
            <pc:docMk/>
            <pc:sldMk cId="116471306" sldId="432"/>
            <ac:picMk id="22" creationId="{9B153DC1-24D5-453D-8A55-6263D024601B}"/>
          </ac:picMkLst>
        </pc:picChg>
        <pc:picChg chg="add del mod">
          <ac:chgData name="Anita Bogner" userId="1c011b7f-6c67-4e92-9163-bec0c4b1e8f0" providerId="ADAL" clId="{C6F33CF6-8F4D-41AA-8FA8-AE8E87C99EC8}" dt="2022-04-23T22:22:08.887" v="14644" actId="1037"/>
          <ac:picMkLst>
            <pc:docMk/>
            <pc:sldMk cId="116471306" sldId="432"/>
            <ac:picMk id="23" creationId="{448B6B11-CB01-4447-BC15-DDA7F0F00D16}"/>
          </ac:picMkLst>
        </pc:picChg>
        <pc:picChg chg="add mod">
          <ac:chgData name="Anita Bogner" userId="1c011b7f-6c67-4e92-9163-bec0c4b1e8f0" providerId="ADAL" clId="{C6F33CF6-8F4D-41AA-8FA8-AE8E87C99EC8}" dt="2022-04-23T22:21:07.656" v="14594" actId="1035"/>
          <ac:picMkLst>
            <pc:docMk/>
            <pc:sldMk cId="116471306" sldId="432"/>
            <ac:picMk id="24" creationId="{481F77D5-EE33-4641-88C5-4976E9DDB601}"/>
          </ac:picMkLst>
        </pc:picChg>
      </pc:sldChg>
      <pc:sldChg chg="delSp add del mod ord modShow">
        <pc:chgData name="Anita Bogner" userId="1c011b7f-6c67-4e92-9163-bec0c4b1e8f0" providerId="ADAL" clId="{C6F33CF6-8F4D-41AA-8FA8-AE8E87C99EC8}" dt="2022-04-25T21:19:40.770" v="15841" actId="2696"/>
        <pc:sldMkLst>
          <pc:docMk/>
          <pc:sldMk cId="1306363934" sldId="433"/>
        </pc:sldMkLst>
        <pc:picChg chg="del">
          <ac:chgData name="Anita Bogner" userId="1c011b7f-6c67-4e92-9163-bec0c4b1e8f0" providerId="ADAL" clId="{C6F33CF6-8F4D-41AA-8FA8-AE8E87C99EC8}" dt="2022-04-20T16:45:54.513" v="9219" actId="478"/>
          <ac:picMkLst>
            <pc:docMk/>
            <pc:sldMk cId="1306363934" sldId="433"/>
            <ac:picMk id="12" creationId="{90A576E6-5268-4262-8674-72ADC33F64F9}"/>
          </ac:picMkLst>
        </pc:picChg>
      </pc:sldChg>
      <pc:sldChg chg="delSp add del mod">
        <pc:chgData name="Anita Bogner" userId="1c011b7f-6c67-4e92-9163-bec0c4b1e8f0" providerId="ADAL" clId="{C6F33CF6-8F4D-41AA-8FA8-AE8E87C99EC8}" dt="2022-04-24T21:05:40.155" v="15479" actId="47"/>
        <pc:sldMkLst>
          <pc:docMk/>
          <pc:sldMk cId="156708392" sldId="434"/>
        </pc:sldMkLst>
        <pc:picChg chg="del">
          <ac:chgData name="Anita Bogner" userId="1c011b7f-6c67-4e92-9163-bec0c4b1e8f0" providerId="ADAL" clId="{C6F33CF6-8F4D-41AA-8FA8-AE8E87C99EC8}" dt="2022-04-24T20:59:10.105" v="15478" actId="478"/>
          <ac:picMkLst>
            <pc:docMk/>
            <pc:sldMk cId="156708392" sldId="434"/>
            <ac:picMk id="7" creationId="{DA60BFEA-6545-4C63-AB55-01C1E2144386}"/>
          </ac:picMkLst>
        </pc:picChg>
      </pc:sldChg>
      <pc:sldChg chg="modNotesTx">
        <pc:chgData name="Anita Bogner" userId="1c011b7f-6c67-4e92-9163-bec0c4b1e8f0" providerId="ADAL" clId="{C6F33CF6-8F4D-41AA-8FA8-AE8E87C99EC8}" dt="2022-04-27T20:14:57.689" v="16866" actId="20577"/>
        <pc:sldMkLst>
          <pc:docMk/>
          <pc:sldMk cId="1008406183" sldId="434"/>
        </pc:sldMkLst>
      </pc:sldChg>
    </pc:docChg>
  </pc:docChgLst>
  <pc:docChgLst>
    <pc:chgData name="Anita Bogner" userId="S::anita.bogner@nagarro.com::1c011b7f-6c67-4e92-9163-bec0c4b1e8f0" providerId="AD" clId="Web-{ECD7DC6F-B604-4187-B0C1-C7DEBE38D449}"/>
    <pc:docChg chg="mod modSld">
      <pc:chgData name="Anita Bogner" userId="S::anita.bogner@nagarro.com::1c011b7f-6c67-4e92-9163-bec0c4b1e8f0" providerId="AD" clId="Web-{ECD7DC6F-B604-4187-B0C1-C7DEBE38D449}" dt="2022-04-14T09:58:14.847" v="20" actId="20577"/>
      <pc:docMkLst>
        <pc:docMk/>
      </pc:docMkLst>
      <pc:sldChg chg="modSp">
        <pc:chgData name="Anita Bogner" userId="S::anita.bogner@nagarro.com::1c011b7f-6c67-4e92-9163-bec0c4b1e8f0" providerId="AD" clId="Web-{ECD7DC6F-B604-4187-B0C1-C7DEBE38D449}" dt="2022-04-14T09:58:14.847" v="20" actId="20577"/>
        <pc:sldMkLst>
          <pc:docMk/>
          <pc:sldMk cId="3106738862" sldId="421"/>
        </pc:sldMkLst>
        <pc:spChg chg="mod">
          <ac:chgData name="Anita Bogner" userId="S::anita.bogner@nagarro.com::1c011b7f-6c67-4e92-9163-bec0c4b1e8f0" providerId="AD" clId="Web-{ECD7DC6F-B604-4187-B0C1-C7DEBE38D449}" dt="2022-04-14T09:58:14.847" v="20" actId="20577"/>
          <ac:spMkLst>
            <pc:docMk/>
            <pc:sldMk cId="3106738862" sldId="421"/>
            <ac:spMk id="12" creationId="{C53E56D5-5A5D-4C72-94A9-6F69C521C60C}"/>
          </ac:spMkLst>
        </pc:spChg>
      </pc:sldChg>
      <pc:sldChg chg="modSp addCm modCm">
        <pc:chgData name="Anita Bogner" userId="S::anita.bogner@nagarro.com::1c011b7f-6c67-4e92-9163-bec0c4b1e8f0" providerId="AD" clId="Web-{ECD7DC6F-B604-4187-B0C1-C7DEBE38D449}" dt="2022-04-14T09:56:57.969" v="7"/>
        <pc:sldMkLst>
          <pc:docMk/>
          <pc:sldMk cId="2355581054" sldId="430"/>
        </pc:sldMkLst>
        <pc:spChg chg="mod">
          <ac:chgData name="Anita Bogner" userId="S::anita.bogner@nagarro.com::1c011b7f-6c67-4e92-9163-bec0c4b1e8f0" providerId="AD" clId="Web-{ECD7DC6F-B604-4187-B0C1-C7DEBE38D449}" dt="2022-04-14T09:55:41.530" v="4" actId="20577"/>
          <ac:spMkLst>
            <pc:docMk/>
            <pc:sldMk cId="2355581054" sldId="430"/>
            <ac:spMk id="14" creationId="{3166949D-F2B2-4EDA-A663-F52DF3F528E5}"/>
          </ac:spMkLst>
        </pc:spChg>
      </pc:sldChg>
    </pc:docChg>
  </pc:docChgLst>
  <pc:docChgLst>
    <pc:chgData name="Samanta Mika" userId="S::samanta.mika@nagarro.com::4536c881-a88f-4887-82bd-dcb2ca050f5a" providerId="AD" clId="Web-{60CB2416-8D9E-4367-A958-4AD9B3E79B41}"/>
    <pc:docChg chg="delSld modSld">
      <pc:chgData name="Samanta Mika" userId="S::samanta.mika@nagarro.com::4536c881-a88f-4887-82bd-dcb2ca050f5a" providerId="AD" clId="Web-{60CB2416-8D9E-4367-A958-4AD9B3E79B41}" dt="2022-04-14T13:03:38.902" v="17"/>
      <pc:docMkLst>
        <pc:docMk/>
      </pc:docMkLst>
      <pc:sldChg chg="modSp">
        <pc:chgData name="Samanta Mika" userId="S::samanta.mika@nagarro.com::4536c881-a88f-4887-82bd-dcb2ca050f5a" providerId="AD" clId="Web-{60CB2416-8D9E-4367-A958-4AD9B3E79B41}" dt="2022-04-14T12:39:27.284" v="1" actId="20577"/>
        <pc:sldMkLst>
          <pc:docMk/>
          <pc:sldMk cId="1770920319" sldId="418"/>
        </pc:sldMkLst>
        <pc:spChg chg="mod">
          <ac:chgData name="Samanta Mika" userId="S::samanta.mika@nagarro.com::4536c881-a88f-4887-82bd-dcb2ca050f5a" providerId="AD" clId="Web-{60CB2416-8D9E-4367-A958-4AD9B3E79B41}" dt="2022-04-14T12:39:27.284" v="1" actId="20577"/>
          <ac:spMkLst>
            <pc:docMk/>
            <pc:sldMk cId="1770920319" sldId="418"/>
            <ac:spMk id="10" creationId="{2CDF6CD8-083A-441D-AA98-463930908663}"/>
          </ac:spMkLst>
        </pc:spChg>
      </pc:sldChg>
      <pc:sldChg chg="del">
        <pc:chgData name="Samanta Mika" userId="S::samanta.mika@nagarro.com::4536c881-a88f-4887-82bd-dcb2ca050f5a" providerId="AD" clId="Web-{60CB2416-8D9E-4367-A958-4AD9B3E79B41}" dt="2022-04-14T12:44:48.116" v="3"/>
        <pc:sldMkLst>
          <pc:docMk/>
          <pc:sldMk cId="3256366792" sldId="423"/>
        </pc:sldMkLst>
      </pc:sldChg>
      <pc:sldChg chg="del">
        <pc:chgData name="Samanta Mika" userId="S::samanta.mika@nagarro.com::4536c881-a88f-4887-82bd-dcb2ca050f5a" providerId="AD" clId="Web-{60CB2416-8D9E-4367-A958-4AD9B3E79B41}" dt="2022-04-14T12:48:36.801" v="4"/>
        <pc:sldMkLst>
          <pc:docMk/>
          <pc:sldMk cId="1473082902" sldId="424"/>
        </pc:sldMkLst>
      </pc:sldChg>
      <pc:sldChg chg="del">
        <pc:chgData name="Samanta Mika" userId="S::samanta.mika@nagarro.com::4536c881-a88f-4887-82bd-dcb2ca050f5a" providerId="AD" clId="Web-{60CB2416-8D9E-4367-A958-4AD9B3E79B41}" dt="2022-04-14T12:48:43.427" v="5"/>
        <pc:sldMkLst>
          <pc:docMk/>
          <pc:sldMk cId="1240141661" sldId="425"/>
        </pc:sldMkLst>
      </pc:sldChg>
      <pc:sldChg chg="delSp">
        <pc:chgData name="Samanta Mika" userId="S::samanta.mika@nagarro.com::4536c881-a88f-4887-82bd-dcb2ca050f5a" providerId="AD" clId="Web-{60CB2416-8D9E-4367-A958-4AD9B3E79B41}" dt="2022-04-14T12:40:44.570" v="2"/>
        <pc:sldMkLst>
          <pc:docMk/>
          <pc:sldMk cId="2355581054" sldId="430"/>
        </pc:sldMkLst>
        <pc:picChg chg="del">
          <ac:chgData name="Samanta Mika" userId="S::samanta.mika@nagarro.com::4536c881-a88f-4887-82bd-dcb2ca050f5a" providerId="AD" clId="Web-{60CB2416-8D9E-4367-A958-4AD9B3E79B41}" dt="2022-04-14T12:40:44.570" v="2"/>
          <ac:picMkLst>
            <pc:docMk/>
            <pc:sldMk cId="2355581054" sldId="430"/>
            <ac:picMk id="16" creationId="{F80F0F15-686A-4B5A-9FD4-576E454F6277}"/>
          </ac:picMkLst>
        </pc:picChg>
      </pc:sldChg>
      <pc:sldChg chg="modNotes">
        <pc:chgData name="Samanta Mika" userId="S::samanta.mika@nagarro.com::4536c881-a88f-4887-82bd-dcb2ca050f5a" providerId="AD" clId="Web-{60CB2416-8D9E-4367-A958-4AD9B3E79B41}" dt="2022-04-14T13:03:38.902" v="17"/>
        <pc:sldMkLst>
          <pc:docMk/>
          <pc:sldMk cId="3699750645" sldId="431"/>
        </pc:sldMkLst>
      </pc:sldChg>
    </pc:docChg>
  </pc:docChgLst>
  <pc:docChgLst>
    <pc:chgData name="Anita Bogner" userId="S::anita.bogner@nagarro.com::1c011b7f-6c67-4e92-9163-bec0c4b1e8f0" providerId="AD" clId="Web-{2E8EDA3A-A1D2-47C8-96B4-237E4D5F8A32}"/>
    <pc:docChg chg="delSld modSld sldOrd">
      <pc:chgData name="Anita Bogner" userId="S::anita.bogner@nagarro.com::1c011b7f-6c67-4e92-9163-bec0c4b1e8f0" providerId="AD" clId="Web-{2E8EDA3A-A1D2-47C8-96B4-237E4D5F8A32}" dt="2022-04-15T12:21:28.819" v="118"/>
      <pc:docMkLst>
        <pc:docMk/>
      </pc:docMkLst>
      <pc:sldChg chg="addSp modSp">
        <pc:chgData name="Anita Bogner" userId="S::anita.bogner@nagarro.com::1c011b7f-6c67-4e92-9163-bec0c4b1e8f0" providerId="AD" clId="Web-{2E8EDA3A-A1D2-47C8-96B4-237E4D5F8A32}" dt="2022-04-15T12:06:31.175" v="14" actId="14100"/>
        <pc:sldMkLst>
          <pc:docMk/>
          <pc:sldMk cId="2635485115" sldId="420"/>
        </pc:sldMkLst>
        <pc:picChg chg="add mod">
          <ac:chgData name="Anita Bogner" userId="S::anita.bogner@nagarro.com::1c011b7f-6c67-4e92-9163-bec0c4b1e8f0" providerId="AD" clId="Web-{2E8EDA3A-A1D2-47C8-96B4-237E4D5F8A32}" dt="2022-04-15T12:06:31.175" v="14" actId="14100"/>
          <ac:picMkLst>
            <pc:docMk/>
            <pc:sldMk cId="2635485115" sldId="420"/>
            <ac:picMk id="2" creationId="{33914347-54C6-456A-CA69-AC83D4D04BF3}"/>
          </ac:picMkLst>
        </pc:picChg>
        <pc:picChg chg="mod">
          <ac:chgData name="Anita Bogner" userId="S::anita.bogner@nagarro.com::1c011b7f-6c67-4e92-9163-bec0c4b1e8f0" providerId="AD" clId="Web-{2E8EDA3A-A1D2-47C8-96B4-237E4D5F8A32}" dt="2022-04-15T12:05:55.486" v="11" actId="1076"/>
          <ac:picMkLst>
            <pc:docMk/>
            <pc:sldMk cId="2635485115" sldId="420"/>
            <ac:picMk id="10" creationId="{E2EE0235-202D-457F-9576-A9C93BA4F483}"/>
          </ac:picMkLst>
        </pc:picChg>
      </pc:sldChg>
      <pc:sldChg chg="del">
        <pc:chgData name="Anita Bogner" userId="S::anita.bogner@nagarro.com::1c011b7f-6c67-4e92-9163-bec0c4b1e8f0" providerId="AD" clId="Web-{2E8EDA3A-A1D2-47C8-96B4-237E4D5F8A32}" dt="2022-04-15T12:21:28.819" v="118"/>
        <pc:sldMkLst>
          <pc:docMk/>
          <pc:sldMk cId="3106738862" sldId="421"/>
        </pc:sldMkLst>
      </pc:sldChg>
      <pc:sldChg chg="delSp">
        <pc:chgData name="Anita Bogner" userId="S::anita.bogner@nagarro.com::1c011b7f-6c67-4e92-9163-bec0c4b1e8f0" providerId="AD" clId="Web-{2E8EDA3A-A1D2-47C8-96B4-237E4D5F8A32}" dt="2022-04-15T12:06:37.347" v="15"/>
        <pc:sldMkLst>
          <pc:docMk/>
          <pc:sldMk cId="693710961" sldId="422"/>
        </pc:sldMkLst>
        <pc:picChg chg="del">
          <ac:chgData name="Anita Bogner" userId="S::anita.bogner@nagarro.com::1c011b7f-6c67-4e92-9163-bec0c4b1e8f0" providerId="AD" clId="Web-{2E8EDA3A-A1D2-47C8-96B4-237E4D5F8A32}" dt="2022-04-15T12:05:36.672" v="8"/>
          <ac:picMkLst>
            <pc:docMk/>
            <pc:sldMk cId="693710961" sldId="422"/>
            <ac:picMk id="6" creationId="{D6737351-3068-4F9A-9797-B9BBCC8675F7}"/>
          </ac:picMkLst>
        </pc:picChg>
        <pc:picChg chg="del">
          <ac:chgData name="Anita Bogner" userId="S::anita.bogner@nagarro.com::1c011b7f-6c67-4e92-9163-bec0c4b1e8f0" providerId="AD" clId="Web-{2E8EDA3A-A1D2-47C8-96B4-237E4D5F8A32}" dt="2022-04-15T12:06:37.347" v="15"/>
          <ac:picMkLst>
            <pc:docMk/>
            <pc:sldMk cId="693710961" sldId="422"/>
            <ac:picMk id="7" creationId="{7A410F37-3FE6-4A7A-AC79-90D9F0BBAAF7}"/>
          </ac:picMkLst>
        </pc:picChg>
      </pc:sldChg>
      <pc:sldChg chg="addSp modSp">
        <pc:chgData name="Anita Bogner" userId="S::anita.bogner@nagarro.com::1c011b7f-6c67-4e92-9163-bec0c4b1e8f0" providerId="AD" clId="Web-{2E8EDA3A-A1D2-47C8-96B4-237E4D5F8A32}" dt="2022-04-15T12:20:27.175" v="115" actId="14100"/>
        <pc:sldMkLst>
          <pc:docMk/>
          <pc:sldMk cId="2190671556" sldId="426"/>
        </pc:sldMkLst>
        <pc:spChg chg="mod">
          <ac:chgData name="Anita Bogner" userId="S::anita.bogner@nagarro.com::1c011b7f-6c67-4e92-9163-bec0c4b1e8f0" providerId="AD" clId="Web-{2E8EDA3A-A1D2-47C8-96B4-237E4D5F8A32}" dt="2022-04-15T12:08:22.306" v="51" actId="20577"/>
          <ac:spMkLst>
            <pc:docMk/>
            <pc:sldMk cId="2190671556" sldId="426"/>
            <ac:spMk id="12" creationId="{C53E56D5-5A5D-4C72-94A9-6F69C521C60C}"/>
          </ac:spMkLst>
        </pc:spChg>
        <pc:picChg chg="add mod">
          <ac:chgData name="Anita Bogner" userId="S::anita.bogner@nagarro.com::1c011b7f-6c67-4e92-9163-bec0c4b1e8f0" providerId="AD" clId="Web-{2E8EDA3A-A1D2-47C8-96B4-237E4D5F8A32}" dt="2022-04-15T12:20:27.175" v="115" actId="14100"/>
          <ac:picMkLst>
            <pc:docMk/>
            <pc:sldMk cId="2190671556" sldId="426"/>
            <ac:picMk id="2" creationId="{B26A7733-8813-7AC0-C2AD-94E1DE505E0C}"/>
          </ac:picMkLst>
        </pc:picChg>
      </pc:sldChg>
      <pc:sldChg chg="del">
        <pc:chgData name="Anita Bogner" userId="S::anita.bogner@nagarro.com::1c011b7f-6c67-4e92-9163-bec0c4b1e8f0" providerId="AD" clId="Web-{2E8EDA3A-A1D2-47C8-96B4-237E4D5F8A32}" dt="2022-04-15T12:08:54.293" v="53"/>
        <pc:sldMkLst>
          <pc:docMk/>
          <pc:sldMk cId="2744149862" sldId="427"/>
        </pc:sldMkLst>
      </pc:sldChg>
      <pc:sldChg chg="addSp modSp">
        <pc:chgData name="Anita Bogner" userId="S::anita.bogner@nagarro.com::1c011b7f-6c67-4e92-9163-bec0c4b1e8f0" providerId="AD" clId="Web-{2E8EDA3A-A1D2-47C8-96B4-237E4D5F8A32}" dt="2022-04-15T12:19:28.719" v="113" actId="20577"/>
        <pc:sldMkLst>
          <pc:docMk/>
          <pc:sldMk cId="1112595874" sldId="428"/>
        </pc:sldMkLst>
        <pc:spChg chg="mod">
          <ac:chgData name="Anita Bogner" userId="S::anita.bogner@nagarro.com::1c011b7f-6c67-4e92-9163-bec0c4b1e8f0" providerId="AD" clId="Web-{2E8EDA3A-A1D2-47C8-96B4-237E4D5F8A32}" dt="2022-04-15T12:19:28.719" v="113" actId="20577"/>
          <ac:spMkLst>
            <pc:docMk/>
            <pc:sldMk cId="1112595874" sldId="428"/>
            <ac:spMk id="4" creationId="{CEC6CE15-08CB-4F01-8C50-BDCF2CCABFB3}"/>
          </ac:spMkLst>
        </pc:spChg>
        <pc:spChg chg="mod">
          <ac:chgData name="Anita Bogner" userId="S::anita.bogner@nagarro.com::1c011b7f-6c67-4e92-9163-bec0c4b1e8f0" providerId="AD" clId="Web-{2E8EDA3A-A1D2-47C8-96B4-237E4D5F8A32}" dt="2022-04-15T12:09:23.154" v="63" actId="20577"/>
          <ac:spMkLst>
            <pc:docMk/>
            <pc:sldMk cId="1112595874" sldId="428"/>
            <ac:spMk id="12" creationId="{C53E56D5-5A5D-4C72-94A9-6F69C521C60C}"/>
          </ac:spMkLst>
        </pc:spChg>
        <pc:picChg chg="add mod">
          <ac:chgData name="Anita Bogner" userId="S::anita.bogner@nagarro.com::1c011b7f-6c67-4e92-9163-bec0c4b1e8f0" providerId="AD" clId="Web-{2E8EDA3A-A1D2-47C8-96B4-237E4D5F8A32}" dt="2022-04-15T12:18:14.652" v="68" actId="1076"/>
          <ac:picMkLst>
            <pc:docMk/>
            <pc:sldMk cId="1112595874" sldId="428"/>
            <ac:picMk id="2" creationId="{E907BBD9-AA52-1DDD-459F-E74CA90870DA}"/>
          </ac:picMkLst>
        </pc:picChg>
      </pc:sldChg>
      <pc:sldChg chg="ord">
        <pc:chgData name="Anita Bogner" userId="S::anita.bogner@nagarro.com::1c011b7f-6c67-4e92-9163-bec0c4b1e8f0" providerId="AD" clId="Web-{2E8EDA3A-A1D2-47C8-96B4-237E4D5F8A32}" dt="2022-04-15T12:21:26.757" v="117"/>
        <pc:sldMkLst>
          <pc:docMk/>
          <pc:sldMk cId="705048073" sldId="429"/>
        </pc:sldMkLst>
      </pc:sldChg>
      <pc:sldChg chg="modSp">
        <pc:chgData name="Anita Bogner" userId="S::anita.bogner@nagarro.com::1c011b7f-6c67-4e92-9163-bec0c4b1e8f0" providerId="AD" clId="Web-{2E8EDA3A-A1D2-47C8-96B4-237E4D5F8A32}" dt="2022-04-15T12:05:11.905" v="7" actId="1076"/>
        <pc:sldMkLst>
          <pc:docMk/>
          <pc:sldMk cId="2355581054" sldId="430"/>
        </pc:sldMkLst>
        <pc:picChg chg="mod">
          <ac:chgData name="Anita Bogner" userId="S::anita.bogner@nagarro.com::1c011b7f-6c67-4e92-9163-bec0c4b1e8f0" providerId="AD" clId="Web-{2E8EDA3A-A1D2-47C8-96B4-237E4D5F8A32}" dt="2022-04-15T12:05:11.905" v="7" actId="1076"/>
          <ac:picMkLst>
            <pc:docMk/>
            <pc:sldMk cId="2355581054" sldId="430"/>
            <ac:picMk id="6" creationId="{C70C288A-3F52-A32D-14CC-8B3664910C18}"/>
          </ac:picMkLst>
        </pc:picChg>
        <pc:picChg chg="mod">
          <ac:chgData name="Anita Bogner" userId="S::anita.bogner@nagarro.com::1c011b7f-6c67-4e92-9163-bec0c4b1e8f0" providerId="AD" clId="Web-{2E8EDA3A-A1D2-47C8-96B4-237E4D5F8A32}" dt="2022-04-15T12:05:05.701" v="5" actId="1076"/>
          <ac:picMkLst>
            <pc:docMk/>
            <pc:sldMk cId="2355581054" sldId="430"/>
            <ac:picMk id="8" creationId="{45986821-9DDF-4AC9-B544-2EC420B8ED35}"/>
          </ac:picMkLst>
        </pc:picChg>
        <pc:picChg chg="mod">
          <ac:chgData name="Anita Bogner" userId="S::anita.bogner@nagarro.com::1c011b7f-6c67-4e92-9163-bec0c4b1e8f0" providerId="AD" clId="Web-{2E8EDA3A-A1D2-47C8-96B4-237E4D5F8A32}" dt="2022-04-15T12:05:09.811" v="6" actId="1076"/>
          <ac:picMkLst>
            <pc:docMk/>
            <pc:sldMk cId="2355581054" sldId="430"/>
            <ac:picMk id="18" creationId="{DF82D618-B8FE-4117-ACF9-9AAEA3E6E3B3}"/>
          </ac:picMkLst>
        </pc:picChg>
      </pc:sldChg>
      <pc:sldChg chg="modSp">
        <pc:chgData name="Anita Bogner" userId="S::anita.bogner@nagarro.com::1c011b7f-6c67-4e92-9163-bec0c4b1e8f0" providerId="AD" clId="Web-{2E8EDA3A-A1D2-47C8-96B4-237E4D5F8A32}" dt="2022-04-15T12:20:43.723" v="116"/>
        <pc:sldMkLst>
          <pc:docMk/>
          <pc:sldMk cId="3699750645" sldId="431"/>
        </pc:sldMkLst>
        <pc:picChg chg="mod">
          <ac:chgData name="Anita Bogner" userId="S::anita.bogner@nagarro.com::1c011b7f-6c67-4e92-9163-bec0c4b1e8f0" providerId="AD" clId="Web-{2E8EDA3A-A1D2-47C8-96B4-237E4D5F8A32}" dt="2022-04-15T12:20:43.723" v="116"/>
          <ac:picMkLst>
            <pc:docMk/>
            <pc:sldMk cId="3699750645" sldId="431"/>
            <ac:picMk id="7" creationId="{D707CDAC-A9C2-421A-A2E7-DE24918C2F72}"/>
          </ac:picMkLst>
        </pc:picChg>
      </pc:sldChg>
    </pc:docChg>
  </pc:docChgLst>
  <pc:docChgLst>
    <pc:chgData name="Anita Bogner" userId="S::anita.bogner@nagarro.com::1c011b7f-6c67-4e92-9163-bec0c4b1e8f0" providerId="AD" clId="Web-{796C9E4C-12A7-4E4E-A128-96DBB6F98DCF}"/>
    <pc:docChg chg="addSld modSld">
      <pc:chgData name="Anita Bogner" userId="S::anita.bogner@nagarro.com::1c011b7f-6c67-4e92-9163-bec0c4b1e8f0" providerId="AD" clId="Web-{796C9E4C-12A7-4E4E-A128-96DBB6F98DCF}" dt="2022-04-25T08:33:14.041" v="33"/>
      <pc:docMkLst>
        <pc:docMk/>
      </pc:docMkLst>
      <pc:sldChg chg="addSp delSp modSp mod modShow">
        <pc:chgData name="Anita Bogner" userId="S::anita.bogner@nagarro.com::1c011b7f-6c67-4e92-9163-bec0c4b1e8f0" providerId="AD" clId="Web-{796C9E4C-12A7-4E4E-A128-96DBB6F98DCF}" dt="2022-04-25T08:32:12.790" v="28"/>
        <pc:sldMkLst>
          <pc:docMk/>
          <pc:sldMk cId="1770920319" sldId="418"/>
        </pc:sldMkLst>
        <pc:spChg chg="add del mod">
          <ac:chgData name="Anita Bogner" userId="S::anita.bogner@nagarro.com::1c011b7f-6c67-4e92-9163-bec0c4b1e8f0" providerId="AD" clId="Web-{796C9E4C-12A7-4E4E-A128-96DBB6F98DCF}" dt="2022-04-25T08:28:52.753" v="5"/>
          <ac:spMkLst>
            <pc:docMk/>
            <pc:sldMk cId="1770920319" sldId="418"/>
            <ac:spMk id="6" creationId="{2EE04816-6D56-3229-DABB-B002591934ED}"/>
          </ac:spMkLst>
        </pc:spChg>
        <pc:picChg chg="add del mod">
          <ac:chgData name="Anita Bogner" userId="S::anita.bogner@nagarro.com::1c011b7f-6c67-4e92-9163-bec0c4b1e8f0" providerId="AD" clId="Web-{796C9E4C-12A7-4E4E-A128-96DBB6F98DCF}" dt="2022-04-25T08:28:52.753" v="5"/>
          <ac:picMkLst>
            <pc:docMk/>
            <pc:sldMk cId="1770920319" sldId="418"/>
            <ac:picMk id="2" creationId="{4A30423C-67A2-EB55-2E1A-07B5DD163DCE}"/>
          </ac:picMkLst>
        </pc:picChg>
      </pc:sldChg>
      <pc:sldChg chg="delSp modSp add replId">
        <pc:chgData name="Anita Bogner" userId="S::anita.bogner@nagarro.com::1c011b7f-6c67-4e92-9163-bec0c4b1e8f0" providerId="AD" clId="Web-{796C9E4C-12A7-4E4E-A128-96DBB6F98DCF}" dt="2022-04-25T08:33:14.041" v="33"/>
        <pc:sldMkLst>
          <pc:docMk/>
          <pc:sldMk cId="1008406183" sldId="434"/>
        </pc:sldMkLst>
        <pc:spChg chg="mod">
          <ac:chgData name="Anita Bogner" userId="S::anita.bogner@nagarro.com::1c011b7f-6c67-4e92-9163-bec0c4b1e8f0" providerId="AD" clId="Web-{796C9E4C-12A7-4E4E-A128-96DBB6F98DCF}" dt="2022-04-25T08:31:33.695" v="22" actId="20577"/>
          <ac:spMkLst>
            <pc:docMk/>
            <pc:sldMk cId="1008406183" sldId="434"/>
            <ac:spMk id="6" creationId="{2EE04816-6D56-3229-DABB-B002591934ED}"/>
          </ac:spMkLst>
        </pc:spChg>
        <pc:spChg chg="mod">
          <ac:chgData name="Anita Bogner" userId="S::anita.bogner@nagarro.com::1c011b7f-6c67-4e92-9163-bec0c4b1e8f0" providerId="AD" clId="Web-{796C9E4C-12A7-4E4E-A128-96DBB6F98DCF}" dt="2022-04-25T08:32:24.024" v="29" actId="20577"/>
          <ac:spMkLst>
            <pc:docMk/>
            <pc:sldMk cId="1008406183" sldId="434"/>
            <ac:spMk id="10" creationId="{2CDF6CD8-083A-441D-AA98-463930908663}"/>
          </ac:spMkLst>
        </pc:spChg>
        <pc:spChg chg="mod">
          <ac:chgData name="Anita Bogner" userId="S::anita.bogner@nagarro.com::1c011b7f-6c67-4e92-9163-bec0c4b1e8f0" providerId="AD" clId="Web-{796C9E4C-12A7-4E4E-A128-96DBB6F98DCF}" dt="2022-04-25T08:33:14.041" v="33"/>
          <ac:spMkLst>
            <pc:docMk/>
            <pc:sldMk cId="1008406183" sldId="434"/>
            <ac:spMk id="11" creationId="{6FB8C295-EA34-4612-914A-DDFC640C5B90}"/>
          </ac:spMkLst>
        </pc:spChg>
        <pc:spChg chg="mod">
          <ac:chgData name="Anita Bogner" userId="S::anita.bogner@nagarro.com::1c011b7f-6c67-4e92-9163-bec0c4b1e8f0" providerId="AD" clId="Web-{796C9E4C-12A7-4E4E-A128-96DBB6F98DCF}" dt="2022-04-25T08:32:53.181" v="32"/>
          <ac:spMkLst>
            <pc:docMk/>
            <pc:sldMk cId="1008406183" sldId="434"/>
            <ac:spMk id="14" creationId="{0F665A64-F707-4ED7-B499-336CE1EBA57A}"/>
          </ac:spMkLst>
        </pc:spChg>
        <pc:picChg chg="mod ord">
          <ac:chgData name="Anita Bogner" userId="S::anita.bogner@nagarro.com::1c011b7f-6c67-4e92-9163-bec0c4b1e8f0" providerId="AD" clId="Web-{796C9E4C-12A7-4E4E-A128-96DBB6F98DCF}" dt="2022-04-25T08:31:58.993" v="27" actId="1076"/>
          <ac:picMkLst>
            <pc:docMk/>
            <pc:sldMk cId="1008406183" sldId="434"/>
            <ac:picMk id="2" creationId="{4A30423C-67A2-EB55-2E1A-07B5DD163DCE}"/>
          </ac:picMkLst>
        </pc:picChg>
        <pc:picChg chg="del">
          <ac:chgData name="Anita Bogner" userId="S::anita.bogner@nagarro.com::1c011b7f-6c67-4e92-9163-bec0c4b1e8f0" providerId="AD" clId="Web-{796C9E4C-12A7-4E4E-A128-96DBB6F98DCF}" dt="2022-04-25T08:29:15.957" v="6"/>
          <ac:picMkLst>
            <pc:docMk/>
            <pc:sldMk cId="1008406183" sldId="434"/>
            <ac:picMk id="7" creationId="{DA60BFEA-6545-4C63-AB55-01C1E2144386}"/>
          </ac:picMkLst>
        </pc:picChg>
      </pc:sldChg>
    </pc:docChg>
  </pc:docChgLst>
  <pc:docChgLst>
    <pc:chgData name="Daniel Haberfellner" userId="S::daniel.haberfellner@nagarro.com::ff1c605b-81ae-4963-82e6-7174760ad723" providerId="AD" clId="Web-{32EFDB9C-997A-49A1-9589-919D4E52D277}"/>
    <pc:docChg chg="modSld">
      <pc:chgData name="Daniel Haberfellner" userId="S::daniel.haberfellner@nagarro.com::ff1c605b-81ae-4963-82e6-7174760ad723" providerId="AD" clId="Web-{32EFDB9C-997A-49A1-9589-919D4E52D277}" dt="2022-04-08T11:24:42.247" v="1"/>
      <pc:docMkLst>
        <pc:docMk/>
      </pc:docMkLst>
      <pc:sldChg chg="addSp delSp">
        <pc:chgData name="Daniel Haberfellner" userId="S::daniel.haberfellner@nagarro.com::ff1c605b-81ae-4963-82e6-7174760ad723" providerId="AD" clId="Web-{32EFDB9C-997A-49A1-9589-919D4E52D277}" dt="2022-04-08T11:24:42.247" v="1"/>
        <pc:sldMkLst>
          <pc:docMk/>
          <pc:sldMk cId="1473082902" sldId="424"/>
        </pc:sldMkLst>
        <pc:spChg chg="add del">
          <ac:chgData name="Daniel Haberfellner" userId="S::daniel.haberfellner@nagarro.com::ff1c605b-81ae-4963-82e6-7174760ad723" providerId="AD" clId="Web-{32EFDB9C-997A-49A1-9589-919D4E52D277}" dt="2022-04-08T11:24:42.247" v="1"/>
          <ac:spMkLst>
            <pc:docMk/>
            <pc:sldMk cId="1473082902" sldId="424"/>
            <ac:spMk id="2" creationId="{F81B6538-BEF1-77AF-952A-51464CAC9ADB}"/>
          </ac:spMkLst>
        </pc:spChg>
      </pc:sldChg>
    </pc:docChg>
  </pc:docChgLst>
  <pc:docChgLst>
    <pc:chgData name="Anita Bogner" userId="S::anita.bogner@nagarro.com::1c011b7f-6c67-4e92-9163-bec0c4b1e8f0" providerId="AD" clId="Web-{955E3AB8-B309-4874-B420-4725FA08F63D}"/>
    <pc:docChg chg="modSld">
      <pc:chgData name="Anita Bogner" userId="S::anita.bogner@nagarro.com::1c011b7f-6c67-4e92-9163-bec0c4b1e8f0" providerId="AD" clId="Web-{955E3AB8-B309-4874-B420-4725FA08F63D}" dt="2022-04-13T19:53:29.416" v="41"/>
      <pc:docMkLst>
        <pc:docMk/>
      </pc:docMkLst>
      <pc:sldChg chg="addSp delSp modSp">
        <pc:chgData name="Anita Bogner" userId="S::anita.bogner@nagarro.com::1c011b7f-6c67-4e92-9163-bec0c4b1e8f0" providerId="AD" clId="Web-{955E3AB8-B309-4874-B420-4725FA08F63D}" dt="2022-04-13T19:52:28.633" v="37" actId="1076"/>
        <pc:sldMkLst>
          <pc:docMk/>
          <pc:sldMk cId="1944041935" sldId="419"/>
        </pc:sldMkLst>
        <pc:spChg chg="mod">
          <ac:chgData name="Anita Bogner" userId="S::anita.bogner@nagarro.com::1c011b7f-6c67-4e92-9163-bec0c4b1e8f0" providerId="AD" clId="Web-{955E3AB8-B309-4874-B420-4725FA08F63D}" dt="2022-04-13T19:41:22.418" v="0" actId="20577"/>
          <ac:spMkLst>
            <pc:docMk/>
            <pc:sldMk cId="1944041935" sldId="419"/>
            <ac:spMk id="14" creationId="{3166949D-F2B2-4EDA-A663-F52DF3F528E5}"/>
          </ac:spMkLst>
        </pc:spChg>
        <pc:picChg chg="add del mod">
          <ac:chgData name="Anita Bogner" userId="S::anita.bogner@nagarro.com::1c011b7f-6c67-4e92-9163-bec0c4b1e8f0" providerId="AD" clId="Web-{955E3AB8-B309-4874-B420-4725FA08F63D}" dt="2022-04-13T19:42:09.139" v="5"/>
          <ac:picMkLst>
            <pc:docMk/>
            <pc:sldMk cId="1944041935" sldId="419"/>
            <ac:picMk id="2" creationId="{FB0ADA94-821F-AA83-9F7D-FD13CBFA414D}"/>
          </ac:picMkLst>
        </pc:picChg>
        <pc:picChg chg="add mod">
          <ac:chgData name="Anita Bogner" userId="S::anita.bogner@nagarro.com::1c011b7f-6c67-4e92-9163-bec0c4b1e8f0" providerId="AD" clId="Web-{955E3AB8-B309-4874-B420-4725FA08F63D}" dt="2022-04-13T19:52:11.461" v="32" actId="1076"/>
          <ac:picMkLst>
            <pc:docMk/>
            <pc:sldMk cId="1944041935" sldId="419"/>
            <ac:picMk id="6" creationId="{760F2749-4C75-9138-4A8B-29945C15765E}"/>
          </ac:picMkLst>
        </pc:picChg>
        <pc:picChg chg="add del mod">
          <ac:chgData name="Anita Bogner" userId="S::anita.bogner@nagarro.com::1c011b7f-6c67-4e92-9163-bec0c4b1e8f0" providerId="AD" clId="Web-{955E3AB8-B309-4874-B420-4725FA08F63D}" dt="2022-04-13T19:52:07.477" v="30"/>
          <ac:picMkLst>
            <pc:docMk/>
            <pc:sldMk cId="1944041935" sldId="419"/>
            <ac:picMk id="7" creationId="{E79D1145-E335-55E1-D3FA-D91CEDC1FFDC}"/>
          </ac:picMkLst>
        </pc:picChg>
        <pc:picChg chg="add del mod">
          <ac:chgData name="Anita Bogner" userId="S::anita.bogner@nagarro.com::1c011b7f-6c67-4e92-9163-bec0c4b1e8f0" providerId="AD" clId="Web-{955E3AB8-B309-4874-B420-4725FA08F63D}" dt="2022-04-13T19:43:25.436" v="15"/>
          <ac:picMkLst>
            <pc:docMk/>
            <pc:sldMk cId="1944041935" sldId="419"/>
            <ac:picMk id="8" creationId="{D70A3FBB-3561-0A52-DB5D-A3CAA9ED6743}"/>
          </ac:picMkLst>
        </pc:picChg>
        <pc:picChg chg="add mod">
          <ac:chgData name="Anita Bogner" userId="S::anita.bogner@nagarro.com::1c011b7f-6c67-4e92-9163-bec0c4b1e8f0" providerId="AD" clId="Web-{955E3AB8-B309-4874-B420-4725FA08F63D}" dt="2022-04-13T19:52:28.633" v="37" actId="1076"/>
          <ac:picMkLst>
            <pc:docMk/>
            <pc:sldMk cId="1944041935" sldId="419"/>
            <ac:picMk id="9" creationId="{9EEB202F-1DFB-A904-F3D6-E4A0D78E5ADD}"/>
          </ac:picMkLst>
        </pc:picChg>
        <pc:picChg chg="add del mod">
          <ac:chgData name="Anita Bogner" userId="S::anita.bogner@nagarro.com::1c011b7f-6c67-4e92-9163-bec0c4b1e8f0" providerId="AD" clId="Web-{955E3AB8-B309-4874-B420-4725FA08F63D}" dt="2022-04-13T19:51:34.085" v="26"/>
          <ac:picMkLst>
            <pc:docMk/>
            <pc:sldMk cId="1944041935" sldId="419"/>
            <ac:picMk id="10" creationId="{7128C989-1508-3916-F8E2-5471D32931FB}"/>
          </ac:picMkLst>
        </pc:picChg>
        <pc:picChg chg="add mod">
          <ac:chgData name="Anita Bogner" userId="S::anita.bogner@nagarro.com::1c011b7f-6c67-4e92-9163-bec0c4b1e8f0" providerId="AD" clId="Web-{955E3AB8-B309-4874-B420-4725FA08F63D}" dt="2022-04-13T19:52:24.336" v="36" actId="1076"/>
          <ac:picMkLst>
            <pc:docMk/>
            <pc:sldMk cId="1944041935" sldId="419"/>
            <ac:picMk id="11" creationId="{62F273AD-EAC1-765F-F914-DB0FBECD3D0E}"/>
          </ac:picMkLst>
        </pc:picChg>
        <pc:picChg chg="add mod">
          <ac:chgData name="Anita Bogner" userId="S::anita.bogner@nagarro.com::1c011b7f-6c67-4e92-9163-bec0c4b1e8f0" providerId="AD" clId="Web-{955E3AB8-B309-4874-B420-4725FA08F63D}" dt="2022-04-13T19:52:16.727" v="34" actId="1076"/>
          <ac:picMkLst>
            <pc:docMk/>
            <pc:sldMk cId="1944041935" sldId="419"/>
            <ac:picMk id="13" creationId="{46770BD5-DB52-7D88-333D-C1C2064A9647}"/>
          </ac:picMkLst>
        </pc:picChg>
        <pc:picChg chg="add mod">
          <ac:chgData name="Anita Bogner" userId="S::anita.bogner@nagarro.com::1c011b7f-6c67-4e92-9163-bec0c4b1e8f0" providerId="AD" clId="Web-{955E3AB8-B309-4874-B420-4725FA08F63D}" dt="2022-04-13T19:52:21.258" v="35" actId="1076"/>
          <ac:picMkLst>
            <pc:docMk/>
            <pc:sldMk cId="1944041935" sldId="419"/>
            <ac:picMk id="15" creationId="{56E389BA-0011-A0B3-6F37-529D063E71FC}"/>
          </ac:picMkLst>
        </pc:picChg>
      </pc:sldChg>
      <pc:sldChg chg="addSp modSp">
        <pc:chgData name="Anita Bogner" userId="S::anita.bogner@nagarro.com::1c011b7f-6c67-4e92-9163-bec0c4b1e8f0" providerId="AD" clId="Web-{955E3AB8-B309-4874-B420-4725FA08F63D}" dt="2022-04-13T19:53:29.416" v="41"/>
        <pc:sldMkLst>
          <pc:docMk/>
          <pc:sldMk cId="2355581054" sldId="430"/>
        </pc:sldMkLst>
        <pc:picChg chg="add mod modCrop">
          <ac:chgData name="Anita Bogner" userId="S::anita.bogner@nagarro.com::1c011b7f-6c67-4e92-9163-bec0c4b1e8f0" providerId="AD" clId="Web-{955E3AB8-B309-4874-B420-4725FA08F63D}" dt="2022-04-13T19:53:29.416" v="41"/>
          <ac:picMkLst>
            <pc:docMk/>
            <pc:sldMk cId="2355581054" sldId="430"/>
            <ac:picMk id="2" creationId="{B81126D2-B901-83CF-9523-0BE6F2EF3862}"/>
          </ac:picMkLst>
        </pc:picChg>
      </pc:sldChg>
    </pc:docChg>
  </pc:docChgLst>
  <pc:docChgLst>
    <pc:chgData name="Anita Bogner" userId="S::anita.bogner@nagarro.com::1c011b7f-6c67-4e92-9163-bec0c4b1e8f0" providerId="AD" clId="Web-{F3C09C31-14DE-41FF-8603-C79FE4247A77}"/>
    <pc:docChg chg="modSld">
      <pc:chgData name="Anita Bogner" userId="S::anita.bogner@nagarro.com::1c011b7f-6c67-4e92-9163-bec0c4b1e8f0" providerId="AD" clId="Web-{F3C09C31-14DE-41FF-8603-C79FE4247A77}" dt="2022-04-13T19:59:02.244" v="9" actId="14100"/>
      <pc:docMkLst>
        <pc:docMk/>
      </pc:docMkLst>
      <pc:sldChg chg="addSp delSp modSp">
        <pc:chgData name="Anita Bogner" userId="S::anita.bogner@nagarro.com::1c011b7f-6c67-4e92-9163-bec0c4b1e8f0" providerId="AD" clId="Web-{F3C09C31-14DE-41FF-8603-C79FE4247A77}" dt="2022-04-13T19:59:02.244" v="9" actId="14100"/>
        <pc:sldMkLst>
          <pc:docMk/>
          <pc:sldMk cId="2355581054" sldId="430"/>
        </pc:sldMkLst>
        <pc:spChg chg="mod">
          <ac:chgData name="Anita Bogner" userId="S::anita.bogner@nagarro.com::1c011b7f-6c67-4e92-9163-bec0c4b1e8f0" providerId="AD" clId="Web-{F3C09C31-14DE-41FF-8603-C79FE4247A77}" dt="2022-04-13T19:54:23.416" v="1" actId="1076"/>
          <ac:spMkLst>
            <pc:docMk/>
            <pc:sldMk cId="2355581054" sldId="430"/>
            <ac:spMk id="14" creationId="{3166949D-F2B2-4EDA-A663-F52DF3F528E5}"/>
          </ac:spMkLst>
        </pc:spChg>
        <pc:picChg chg="del mod">
          <ac:chgData name="Anita Bogner" userId="S::anita.bogner@nagarro.com::1c011b7f-6c67-4e92-9163-bec0c4b1e8f0" providerId="AD" clId="Web-{F3C09C31-14DE-41FF-8603-C79FE4247A77}" dt="2022-04-13T19:58:02.866" v="4"/>
          <ac:picMkLst>
            <pc:docMk/>
            <pc:sldMk cId="2355581054" sldId="430"/>
            <ac:picMk id="2" creationId="{B81126D2-B901-83CF-9523-0BE6F2EF3862}"/>
          </ac:picMkLst>
        </pc:picChg>
        <pc:picChg chg="add mod modCrop">
          <ac:chgData name="Anita Bogner" userId="S::anita.bogner@nagarro.com::1c011b7f-6c67-4e92-9163-bec0c4b1e8f0" providerId="AD" clId="Web-{F3C09C31-14DE-41FF-8603-C79FE4247A77}" dt="2022-04-13T19:59:02.244" v="9" actId="14100"/>
          <ac:picMkLst>
            <pc:docMk/>
            <pc:sldMk cId="2355581054" sldId="430"/>
            <ac:picMk id="6" creationId="{C70C288A-3F52-A32D-14CC-8B3664910C1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04/20/2023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‹Nr.›</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In unserer Station möchten wir mit euch einen Ausflug in die Welt der Software-Entwicklung machen und euch zeigen wie der Alltag von einem „Software-Hero“ aussieht</a:t>
            </a:r>
          </a:p>
        </p:txBody>
      </p:sp>
      <p:sp>
        <p:nvSpPr>
          <p:cNvPr id="4" name="Foliennummernplatzhalt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1117956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Zum Abschluss wird Daniel euch einen </a:t>
            </a:r>
            <a:r>
              <a:rPr lang="en-AT" dirty="0">
                <a:latin typeface="Equip Extended"/>
              </a:rPr>
              <a:t>Einblick in </a:t>
            </a:r>
            <a:r>
              <a:rPr lang="de-AT" dirty="0">
                <a:latin typeface="Equip Extended"/>
              </a:rPr>
              <a:t>das</a:t>
            </a:r>
            <a:r>
              <a:rPr lang="en-AT" dirty="0">
                <a:latin typeface="Equip Extended"/>
              </a:rPr>
              <a:t> Projekte</a:t>
            </a:r>
            <a:r>
              <a:rPr lang="de-AT" dirty="0">
                <a:latin typeface="Equip Extended"/>
              </a:rPr>
              <a:t> geben in dem er gerade mitarbeitet</a:t>
            </a: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10</a:t>
            </a:fld>
            <a:endParaRPr lang="en-PT"/>
          </a:p>
        </p:txBody>
      </p:sp>
    </p:spTree>
    <p:extLst>
      <p:ext uri="{BB962C8B-B14F-4D97-AF65-F5344CB8AC3E}">
        <p14:creationId xmlns:p14="http://schemas.microsoft.com/office/powerpoint/2010/main" val="390563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Bevor wir uns auf die Software-Entwicklung stürzen wollen wir noch 2 Fragen klären</a:t>
            </a:r>
          </a:p>
          <a:p>
            <a:br>
              <a:rPr lang="de-AT" dirty="0"/>
            </a:br>
            <a:r>
              <a:rPr lang="de-AT" dirty="0"/>
              <a:t>1) Frage in die Runde: was ist den „Software“ überhaupt? (Wo ist Software überall drin? Welche Software benutzt ihr?)</a:t>
            </a:r>
          </a:p>
          <a:p>
            <a:endParaRPr lang="de-AT" dirty="0"/>
          </a:p>
          <a:p>
            <a:pPr marL="171450" indent="-171450">
              <a:buFontTx/>
              <a:buChar char="-"/>
            </a:pPr>
            <a:r>
              <a:rPr lang="de-AT" dirty="0"/>
              <a:t>Alle Programme auf dem PC, alle Apps auf dem Handy, alle Websites</a:t>
            </a:r>
          </a:p>
          <a:p>
            <a:pPr marL="171450" indent="-171450">
              <a:buFontTx/>
              <a:buChar char="-"/>
            </a:pPr>
            <a:r>
              <a:rPr lang="de-AT" dirty="0"/>
              <a:t>aber auch alle Spiele (egal ob auf dem Handy, der Konsole oder dem PC)</a:t>
            </a:r>
          </a:p>
          <a:p>
            <a:pPr marL="171450" indent="-171450">
              <a:buFontTx/>
              <a:buChar char="-"/>
            </a:pPr>
            <a:r>
              <a:rPr lang="de-AT" dirty="0"/>
              <a:t>Aber </a:t>
            </a:r>
            <a:r>
              <a:rPr lang="de-AT" dirty="0" err="1"/>
              <a:t>zB</a:t>
            </a:r>
            <a:r>
              <a:rPr lang="de-AT" dirty="0"/>
              <a:t> auch In Fahrzeugen (</a:t>
            </a:r>
            <a:r>
              <a:rPr lang="de-AT" dirty="0" err="1"/>
              <a:t>zB</a:t>
            </a:r>
            <a:r>
              <a:rPr lang="de-AT" dirty="0"/>
              <a:t> das Navi im Auto oder der </a:t>
            </a:r>
            <a:r>
              <a:rPr lang="de-AT" dirty="0" err="1"/>
              <a:t>Boardcomputer</a:t>
            </a:r>
            <a:r>
              <a:rPr lang="de-AT" dirty="0"/>
              <a:t> in Fahrzeugen</a:t>
            </a:r>
          </a:p>
          <a:p>
            <a:pPr marL="171450" indent="-171450">
              <a:buFontTx/>
              <a:buChar char="-"/>
            </a:pPr>
            <a:r>
              <a:rPr lang="de-AT" dirty="0"/>
              <a:t>Und auch versteckt in vielen alltäglichen Gegenständen (</a:t>
            </a:r>
            <a:r>
              <a:rPr lang="de-AT" dirty="0" err="1"/>
              <a:t>zB</a:t>
            </a:r>
            <a:r>
              <a:rPr lang="de-AT" dirty="0"/>
              <a:t> Alexa/Siri, Smartwatches…)</a:t>
            </a:r>
          </a:p>
        </p:txBody>
      </p:sp>
      <p:sp>
        <p:nvSpPr>
          <p:cNvPr id="4" name="Foliennummernplatzhalter 3"/>
          <p:cNvSpPr>
            <a:spLocks noGrp="1"/>
          </p:cNvSpPr>
          <p:nvPr>
            <p:ph type="sldNum" sz="quarter" idx="5"/>
          </p:nvPr>
        </p:nvSpPr>
        <p:spPr/>
        <p:txBody>
          <a:bodyPr/>
          <a:lstStyle/>
          <a:p>
            <a:fld id="{B44BD0DB-DBA5-CC42-9658-2AE30D9BBD30}" type="slidenum">
              <a:rPr lang="en-PT" smtClean="0"/>
              <a:t>2</a:t>
            </a:fld>
            <a:endParaRPr lang="en-PT"/>
          </a:p>
        </p:txBody>
      </p:sp>
    </p:spTree>
    <p:extLst>
      <p:ext uri="{BB962C8B-B14F-4D97-AF65-F5344CB8AC3E}">
        <p14:creationId xmlns:p14="http://schemas.microsoft.com/office/powerpoint/2010/main" val="1812882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Und die 2. Frage ist dann „Wie wird Software gemacht“? </a:t>
            </a:r>
            <a:r>
              <a:rPr lang="de-AT" dirty="0" err="1"/>
              <a:t>Bzw</a:t>
            </a:r>
            <a:r>
              <a:rPr lang="de-AT" dirty="0"/>
              <a:t> „Woraus besteht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p>
            <a:endParaRPr lang="de-AT" dirty="0"/>
          </a:p>
          <a:p>
            <a:pPr marL="171450" indent="-171450">
              <a:buFontTx/>
              <a:buChar char="-"/>
            </a:pPr>
            <a:r>
              <a:rPr lang="de-AT" dirty="0"/>
              <a:t>Computer verstehen nur Binärsprache (die aus 0 und 1 besteht).</a:t>
            </a:r>
            <a:br>
              <a:rPr lang="de-AT" dirty="0"/>
            </a:br>
            <a:endParaRPr lang="de-AT" dirty="0"/>
          </a:p>
          <a:p>
            <a:pPr marL="171450" indent="-171450">
              <a:buFontTx/>
              <a:buChar char="-"/>
            </a:pPr>
            <a:r>
              <a:rPr lang="de-AT" dirty="0"/>
              <a:t>Da diese für den Menschen ist wurden </a:t>
            </a:r>
            <a:r>
              <a:rPr lang="de-AT" dirty="0" err="1"/>
              <a:t>soganannte</a:t>
            </a:r>
            <a:r>
              <a:rPr lang="de-AT" dirty="0"/>
              <a:t> Programmiersprachen erfunden mittels derer man mit den Computer reden und ihm Anweisungen geben kann.</a:t>
            </a:r>
            <a:br>
              <a:rPr lang="de-AT" dirty="0"/>
            </a:br>
            <a:endParaRPr lang="de-AT" dirty="0"/>
          </a:p>
          <a:p>
            <a:pPr marL="171450" indent="-171450">
              <a:buFontTx/>
              <a:buChar char="-"/>
            </a:pPr>
            <a:r>
              <a:rPr lang="de-DE" b="0" i="0" dirty="0">
                <a:solidFill>
                  <a:srgbClr val="333333"/>
                </a:solidFill>
                <a:effectLst/>
                <a:latin typeface="-apple-system"/>
              </a:rPr>
              <a:t>Die geschriebenen Anweisungen nennt man „Quell-Code“ und dieser macht im wesentlichen die Software aus.</a:t>
            </a:r>
          </a:p>
          <a:p>
            <a:pPr marL="171450" indent="-171450">
              <a:buFontTx/>
              <a:buChar char="-"/>
            </a:pPr>
            <a:endParaRPr lang="de-DE" b="0" i="0" dirty="0">
              <a:solidFill>
                <a:srgbClr val="333333"/>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Den Prozess des „Erschaffens“ von Software nennt man Software-Entwicklung</a:t>
            </a:r>
            <a:endParaRPr lang="de-DE" b="0" i="0" dirty="0">
              <a:solidFill>
                <a:srgbClr val="333333"/>
              </a:solidFill>
              <a:effectLst/>
              <a:latin typeface="-apple-system"/>
            </a:endParaRPr>
          </a:p>
          <a:p>
            <a:pPr marL="0" indent="0" algn="l">
              <a:buFontTx/>
              <a:buNone/>
            </a:pPr>
            <a:br>
              <a:rPr lang="de-DE" b="0" i="0" dirty="0">
                <a:solidFill>
                  <a:srgbClr val="333333"/>
                </a:solidFill>
                <a:effectLst/>
                <a:latin typeface="-apple-system"/>
              </a:rPr>
            </a:br>
            <a:r>
              <a:rPr lang="de-DE" b="0" i="0" dirty="0">
                <a:solidFill>
                  <a:srgbClr val="333333"/>
                </a:solidFill>
                <a:effectLst/>
                <a:latin typeface="-apple-system"/>
              </a:rPr>
              <a:t>Jetzt wissen wir was Software ist und woraus sie besteht, aber Software entsteht nicht von alleine!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333333"/>
                </a:solidFill>
                <a:effectLst/>
                <a:latin typeface="-apple-system"/>
              </a:rPr>
              <a:t>D</a:t>
            </a:r>
            <a:r>
              <a:rPr lang="de-AT" dirty="0" err="1"/>
              <a:t>afür</a:t>
            </a:r>
            <a:r>
              <a:rPr lang="de-AT" dirty="0"/>
              <a:t> braucht es jetzt noch etwas ganz wichtiges! =&gt; nächste Folie</a:t>
            </a:r>
          </a:p>
          <a:p>
            <a:pPr marL="171450" indent="-171450" algn="l">
              <a:buFontTx/>
              <a:buChar char="-"/>
            </a:pP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3</a:t>
            </a:fld>
            <a:endParaRPr lang="en-PT"/>
          </a:p>
        </p:txBody>
      </p:sp>
    </p:spTree>
    <p:extLst>
      <p:ext uri="{BB962C8B-B14F-4D97-AF65-F5344CB8AC3E}">
        <p14:creationId xmlns:p14="http://schemas.microsoft.com/office/powerpoint/2010/main" val="237709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=&gt;es braucht ein cooles Team von Software-Helden die die </a:t>
            </a:r>
            <a:r>
              <a:rPr lang="de-AT" dirty="0" err="1"/>
              <a:t>Superpowers</a:t>
            </a:r>
            <a:r>
              <a:rPr lang="de-AT" dirty="0"/>
              <a:t> haben, die es braucht um Software zu erschaffen</a:t>
            </a:r>
            <a:br>
              <a:rPr lang="de-AT" dirty="0"/>
            </a:br>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 Wir 3 sind alle Teil eines solchen Team, das heißt wir machen von Beruf her Software. Wir wollen euch heute zeigen wie Software-Entwicklung in der Praxis in etwa abläuft.</a:t>
            </a:r>
            <a:br>
              <a:rPr lang="de-AT" dirty="0">
                <a:sym typeface="Wingdings" panose="05000000000000000000" pitchFamily="2" charset="2"/>
              </a:rPr>
            </a:br>
            <a:r>
              <a:rPr lang="de-AT" dirty="0">
                <a:sym typeface="Wingdings" panose="05000000000000000000" pitchFamily="2" charset="2"/>
              </a:rPr>
              <a:t>- Ein richtiges Software-Team besteht in der Regel aus mehr als 3 Personen, deswegen: </a:t>
            </a:r>
            <a:r>
              <a:rPr lang="de-AT" dirty="0"/>
              <a:t>werdet teil unseres Teams und helft uns bei unserer Flohmarkt-Website!</a:t>
            </a:r>
            <a:endParaRPr lang="de-AT" dirty="0">
              <a:sym typeface="Wingdings" panose="05000000000000000000" pitchFamily="2" charset="2"/>
            </a:endParaRPr>
          </a:p>
          <a:p>
            <a:endParaRPr lang="de-AT" dirty="0"/>
          </a:p>
          <a:p>
            <a:r>
              <a:rPr lang="de-AT" dirty="0"/>
              <a:t>=&gt; Kanban-Board  herzeigen und beschreiben woran wir heut mit ihnen arbeiten werden.</a:t>
            </a:r>
          </a:p>
          <a:p>
            <a:r>
              <a:rPr lang="de-AT" dirty="0" err="1"/>
              <a:t>Evtl</a:t>
            </a:r>
            <a:r>
              <a:rPr lang="de-AT" dirty="0"/>
              <a:t> kurz beschreiben was eine US ist, was ein „Sprint“ ist?</a:t>
            </a:r>
          </a:p>
        </p:txBody>
      </p:sp>
      <p:sp>
        <p:nvSpPr>
          <p:cNvPr id="4" name="Foliennummernplatzhalt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332138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cs typeface="Calibri"/>
              </a:rPr>
              <a:t>Kurze</a:t>
            </a:r>
            <a:r>
              <a:rPr lang="en-US" dirty="0">
                <a:cs typeface="Calibri"/>
              </a:rPr>
              <a:t> </a:t>
            </a:r>
            <a:r>
              <a:rPr lang="en-US" dirty="0" err="1">
                <a:cs typeface="Calibri"/>
              </a:rPr>
              <a:t>Vorstellung</a:t>
            </a:r>
            <a:r>
              <a:rPr lang="en-US" dirty="0">
                <a:cs typeface="Calibri"/>
              </a:rPr>
              <a:t> </a:t>
            </a:r>
            <a:r>
              <a:rPr lang="en-US" dirty="0" err="1">
                <a:cs typeface="Calibri"/>
              </a:rPr>
              <a:t>Samanta</a:t>
            </a:r>
            <a:endParaRPr lang="en-US" dirty="0">
              <a:cs typeface="Calibri"/>
            </a:endParaRPr>
          </a:p>
          <a:p>
            <a:pPr marL="171450" indent="-171450">
              <a:buFontTx/>
              <a:buChar char="-"/>
            </a:pPr>
            <a:r>
              <a:rPr lang="en-US" dirty="0" err="1">
                <a:cs typeface="Calibri"/>
              </a:rPr>
              <a:t>Implementierung</a:t>
            </a:r>
            <a:r>
              <a:rPr lang="en-US" dirty="0">
                <a:cs typeface="Calibri"/>
              </a:rPr>
              <a:t> </a:t>
            </a:r>
            <a:r>
              <a:rPr lang="en-US" dirty="0" err="1">
                <a:cs typeface="Calibri"/>
              </a:rPr>
              <a:t>neuer</a:t>
            </a:r>
            <a:r>
              <a:rPr lang="en-US" dirty="0">
                <a:cs typeface="Calibri"/>
              </a:rPr>
              <a:t> User-Stories für die Website</a:t>
            </a:r>
          </a:p>
          <a:p>
            <a:pPr marL="171450" indent="-171450">
              <a:buFontTx/>
              <a:buChar char="-"/>
            </a:pPr>
            <a:r>
              <a:rPr lang="en-US" dirty="0" err="1">
                <a:cs typeface="Calibri"/>
              </a:rPr>
              <a:t>Mädchen</a:t>
            </a:r>
            <a:r>
              <a:rPr lang="en-US" dirty="0">
                <a:cs typeface="Calibri"/>
              </a:rPr>
              <a:t> </a:t>
            </a:r>
            <a:r>
              <a:rPr lang="en-US" dirty="0" err="1">
                <a:cs typeface="Calibri"/>
              </a:rPr>
              <a:t>dürfen</a:t>
            </a:r>
            <a:r>
              <a:rPr lang="en-US" dirty="0">
                <a:cs typeface="Calibri"/>
              </a:rPr>
              <a:t> </a:t>
            </a:r>
            <a:r>
              <a:rPr lang="en-US" dirty="0" err="1">
                <a:cs typeface="Calibri"/>
              </a:rPr>
              <a:t>Userstory</a:t>
            </a:r>
            <a:r>
              <a:rPr lang="en-US" dirty="0">
                <a:cs typeface="Calibri"/>
              </a:rPr>
              <a:t> am Board auf Active </a:t>
            </a:r>
            <a:r>
              <a:rPr lang="en-US" dirty="0" err="1">
                <a:cs typeface="Calibri"/>
              </a:rPr>
              <a:t>stellen</a:t>
            </a:r>
            <a:r>
              <a:rPr lang="en-US" dirty="0">
                <a:cs typeface="Calibri"/>
              </a:rPr>
              <a:t> </a:t>
            </a:r>
            <a:r>
              <a:rPr lang="en-US" dirty="0" err="1">
                <a:cs typeface="Calibri"/>
              </a:rPr>
              <a:t>bzw</a:t>
            </a:r>
            <a:r>
              <a:rPr lang="en-US" dirty="0">
                <a:cs typeface="Calibri"/>
              </a:rPr>
              <a:t> auf “Ready For Test”</a:t>
            </a:r>
          </a:p>
          <a:p>
            <a:pPr marL="171450" indent="-171450">
              <a:buFontTx/>
              <a:buChar char="-"/>
            </a:pPr>
            <a:endParaRPr lang="en-US" dirty="0">
              <a:cs typeface="Calibri"/>
            </a:endParaRPr>
          </a:p>
          <a:p>
            <a:pPr marL="171450" indent="-171450">
              <a:buFontTx/>
              <a:buChar char="-"/>
            </a:pPr>
            <a:r>
              <a:rPr lang="en-US" dirty="0" err="1">
                <a:cs typeface="Calibri"/>
              </a:rPr>
              <a:t>Abschließend</a:t>
            </a:r>
            <a:r>
              <a:rPr lang="en-US" dirty="0">
                <a:cs typeface="Calibri"/>
              </a:rPr>
              <a:t> </a:t>
            </a:r>
            <a:r>
              <a:rPr lang="en-US" dirty="0" err="1">
                <a:cs typeface="Calibri"/>
              </a:rPr>
              <a:t>fragen</a:t>
            </a:r>
            <a:r>
              <a:rPr lang="en-US" dirty="0">
                <a:cs typeface="Calibri"/>
              </a:rPr>
              <a:t> </a:t>
            </a:r>
            <a:r>
              <a:rPr lang="en-US" dirty="0" err="1">
                <a:cs typeface="Calibri"/>
              </a:rPr>
              <a:t>ob</a:t>
            </a:r>
            <a:r>
              <a:rPr lang="en-US" dirty="0">
                <a:cs typeface="Calibri"/>
              </a:rPr>
              <a:t> </a:t>
            </a:r>
            <a:r>
              <a:rPr lang="en-US" dirty="0" err="1">
                <a:cs typeface="Calibri"/>
              </a:rPr>
              <a:t>wir</a:t>
            </a:r>
            <a:r>
              <a:rPr lang="en-US" dirty="0">
                <a:cs typeface="Calibri"/>
              </a:rPr>
              <a:t> </a:t>
            </a:r>
            <a:r>
              <a:rPr lang="en-US" dirty="0" err="1">
                <a:cs typeface="Calibri"/>
              </a:rPr>
              <a:t>jetzt</a:t>
            </a:r>
            <a:r>
              <a:rPr lang="en-US" dirty="0">
                <a:cs typeface="Calibri"/>
              </a:rPr>
              <a:t> </a:t>
            </a:r>
            <a:r>
              <a:rPr lang="en-US" dirty="0" err="1">
                <a:cs typeface="Calibri"/>
              </a:rPr>
              <a:t>dann</a:t>
            </a:r>
            <a:r>
              <a:rPr lang="en-US" dirty="0">
                <a:cs typeface="Calibri"/>
              </a:rPr>
              <a:t> </a:t>
            </a:r>
            <a:r>
              <a:rPr lang="en-US" dirty="0" err="1">
                <a:cs typeface="Calibri"/>
              </a:rPr>
              <a:t>fertig</a:t>
            </a:r>
            <a:r>
              <a:rPr lang="en-US" dirty="0">
                <a:cs typeface="Calibri"/>
              </a:rPr>
              <a:t> </a:t>
            </a:r>
            <a:r>
              <a:rPr lang="en-US" dirty="0" err="1">
                <a:cs typeface="Calibri"/>
              </a:rPr>
              <a:t>sind</a:t>
            </a:r>
            <a:r>
              <a:rPr lang="en-US" dirty="0">
                <a:cs typeface="Calibri"/>
              </a:rPr>
              <a:t> =&gt; </a:t>
            </a:r>
            <a:r>
              <a:rPr lang="en-US" dirty="0" err="1">
                <a:cs typeface="Calibri"/>
              </a:rPr>
              <a:t>Überleitung</a:t>
            </a:r>
            <a:r>
              <a:rPr lang="en-US" dirty="0">
                <a:cs typeface="Calibri"/>
              </a:rPr>
              <a:t> </a:t>
            </a:r>
            <a:r>
              <a:rPr lang="en-US" dirty="0" err="1">
                <a:cs typeface="Calibri"/>
              </a:rPr>
              <a:t>zum</a:t>
            </a:r>
            <a:r>
              <a:rPr lang="en-US" dirty="0">
                <a:cs typeface="Calibri"/>
              </a:rPr>
              <a:t> Software Test</a:t>
            </a:r>
          </a:p>
        </p:txBody>
      </p:sp>
      <p:sp>
        <p:nvSpPr>
          <p:cNvPr id="4" name="Slide Number Placeholder 3"/>
          <p:cNvSpPr>
            <a:spLocks noGrp="1"/>
          </p:cNvSpPr>
          <p:nvPr>
            <p:ph type="sldNum" sz="quarter" idx="5"/>
          </p:nvPr>
        </p:nvSpPr>
        <p:spPr/>
        <p:txBody>
          <a:bodyPr/>
          <a:lstStyle/>
          <a:p>
            <a:fld id="{B44BD0DB-DBA5-CC42-9658-2AE30D9BBD30}" type="slidenum">
              <a:rPr lang="en-PT" smtClean="0"/>
              <a:t>5</a:t>
            </a:fld>
            <a:endParaRPr lang="en-PT"/>
          </a:p>
        </p:txBody>
      </p:sp>
    </p:spTree>
    <p:extLst>
      <p:ext uri="{BB962C8B-B14F-4D97-AF65-F5344CB8AC3E}">
        <p14:creationId xmlns:p14="http://schemas.microsoft.com/office/powerpoint/2010/main" val="1018860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dirty="0"/>
              <a:t>Kurze Vorstellung Daniel</a:t>
            </a:r>
          </a:p>
          <a:p>
            <a:pPr marL="171450" indent="-171450">
              <a:buFontTx/>
              <a:buChar char="-"/>
            </a:pPr>
            <a:endParaRPr lang="de-AT" dirty="0"/>
          </a:p>
          <a:p>
            <a:pPr marL="0" indent="0">
              <a:buFontTx/>
              <a:buNone/>
            </a:pPr>
            <a:r>
              <a:rPr lang="de-AT" dirty="0"/>
              <a:t>Fragen in die Runde: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Weiß jemand was Software Test ist</a:t>
            </a:r>
            <a:br>
              <a:rPr lang="de-AT" dirty="0"/>
            </a:br>
            <a:r>
              <a:rPr lang="de-AT" dirty="0"/>
              <a:t>=&gt; wir wollen Fehler in der Software finden / schauen ob sie so funktioniert wie sie soll. (Weiß jemand wie Fehler noch genannt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Was kann alles ein Fehler sein: etwas funktioniert nicht wie gewünscht, etwas fehlt, etwas dauert zu Lange aber auch Tippfehler sind Fehler ;)</a:t>
            </a:r>
          </a:p>
          <a:p>
            <a:pPr marL="171450" indent="-171450">
              <a:buFontTx/>
              <a:buChar char="-"/>
            </a:pPr>
            <a:endParaRPr lang="de-AT" dirty="0"/>
          </a:p>
          <a:p>
            <a:pPr marL="171450" indent="-171450">
              <a:buFontTx/>
              <a:buChar char="-"/>
            </a:pPr>
            <a:r>
              <a:rPr lang="de-AT" dirty="0"/>
              <a:t>Wieso ist Software-Test wichtig?</a:t>
            </a:r>
          </a:p>
          <a:p>
            <a:pPr marL="628650" lvl="1" indent="-171450">
              <a:buFontTx/>
              <a:buChar char="-"/>
            </a:pPr>
            <a:r>
              <a:rPr lang="de-AT" dirty="0"/>
              <a:t>Fehler sind nervig für den Benutzer (stellt euch vor ihr spielt ein cooles Spiel am Handy aber immer kurz vor Levelende stürzt es ab)</a:t>
            </a:r>
          </a:p>
          <a:p>
            <a:pPr marL="628650" lvl="1" indent="-171450">
              <a:buFontTx/>
              <a:buChar char="-"/>
            </a:pPr>
            <a:r>
              <a:rPr lang="de-AT" dirty="0"/>
              <a:t>Oder stellt euch vor ihr wollt euer Freundin eine Nachricht im WhatsApp schreiben aber die Nachricht kommt nie an oder landet stattdessen bei einem eurer Eltern.</a:t>
            </a:r>
          </a:p>
          <a:p>
            <a:pPr marL="628650" lvl="1" indent="-171450">
              <a:buFontTx/>
              <a:buChar char="-"/>
            </a:pPr>
            <a:r>
              <a:rPr lang="de-AT" dirty="0"/>
              <a:t>Es kann aber je nachdem um welche Software es sich handelt auch um viel Geld oder die Gesundheit von Menschen gehen (</a:t>
            </a:r>
            <a:r>
              <a:rPr lang="de-AT" dirty="0" err="1"/>
              <a:t>zB</a:t>
            </a:r>
            <a:r>
              <a:rPr lang="de-AT" dirty="0"/>
              <a:t> Bankensoftware, medizinische Geräte oder Steuerung von Fahrzeugen)</a:t>
            </a:r>
          </a:p>
          <a:p>
            <a:pPr marL="628650" lvl="1" indent="-171450">
              <a:buFontTx/>
              <a:buChar char="-"/>
            </a:pPr>
            <a:r>
              <a:rPr lang="de-AT" dirty="0"/>
              <a:t>Keine Firma will ihren Namen finden wenn man im Internet nach den schlimmsten Software-Fehlern aller Zeiten sucht</a:t>
            </a:r>
          </a:p>
          <a:p>
            <a:pPr marL="171450" indent="-171450">
              <a:buFontTx/>
              <a:buChar char="-"/>
            </a:pP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896077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 Mädchen die „User Stories“ zum Testen geben und Fehler finden lassen (</a:t>
            </a:r>
            <a:r>
              <a:rPr lang="de-AT" dirty="0" err="1"/>
              <a:t>evtl</a:t>
            </a:r>
            <a:r>
              <a:rPr lang="de-AT" dirty="0"/>
              <a:t> in 2 Gruppen aufteilen)</a:t>
            </a:r>
          </a:p>
          <a:p>
            <a:r>
              <a:rPr lang="de-AT" dirty="0"/>
              <a:t>- Fehler als Zettel auf das Kanban Board in Status „New“</a:t>
            </a:r>
          </a:p>
          <a:p>
            <a:endParaRPr lang="de-AT" dirty="0"/>
          </a:p>
          <a:p>
            <a:r>
              <a:rPr lang="de-AT" dirty="0"/>
              <a:t>- Wenn alle Fehler gefunden sind geht’s zum Bugfixing</a:t>
            </a:r>
          </a:p>
        </p:txBody>
      </p:sp>
      <p:sp>
        <p:nvSpPr>
          <p:cNvPr id="4" name="Foliennummernplatzhalter 3"/>
          <p:cNvSpPr>
            <a:spLocks noGrp="1"/>
          </p:cNvSpPr>
          <p:nvPr>
            <p:ph type="sldNum" sz="quarter" idx="5"/>
          </p:nvPr>
        </p:nvSpPr>
        <p:spPr/>
        <p:txBody>
          <a:bodyPr/>
          <a:lstStyle/>
          <a:p>
            <a:fld id="{B44BD0DB-DBA5-CC42-9658-2AE30D9BBD30}" type="slidenum">
              <a:rPr lang="en-PT" smtClean="0"/>
              <a:t>7</a:t>
            </a:fld>
            <a:endParaRPr lang="en-PT"/>
          </a:p>
        </p:txBody>
      </p:sp>
    </p:spTree>
    <p:extLst>
      <p:ext uri="{BB962C8B-B14F-4D97-AF65-F5344CB8AC3E}">
        <p14:creationId xmlns:p14="http://schemas.microsoft.com/office/powerpoint/2010/main" val="592413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Mädchen die „User Stories“ zum Testen geben und Fehler finden lassen</a:t>
            </a:r>
          </a:p>
          <a:p>
            <a:r>
              <a:rPr lang="de-AT" dirty="0"/>
              <a:t>Fehler als Zettel auf das Kanban Board in Status „New“</a:t>
            </a:r>
          </a:p>
          <a:p>
            <a:endParaRPr lang="de-AT" dirty="0"/>
          </a:p>
          <a:p>
            <a:r>
              <a:rPr lang="de-AT" dirty="0"/>
              <a:t>Wenn alle Fehler gefunden sind geht’s zum Bugfixing</a:t>
            </a:r>
          </a:p>
        </p:txBody>
      </p:sp>
      <p:sp>
        <p:nvSpPr>
          <p:cNvPr id="4" name="Foliennummernplatzhalt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2210109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Automatisierte Tests sind Tests, die automatisch (also ohne manuelle Interaktion) ablaufen und bestimmte Funktionalitäten in der Software überprüfen.</a:t>
            </a:r>
          </a:p>
          <a:p>
            <a:endParaRPr lang="de-AT" dirty="0"/>
          </a:p>
          <a:p>
            <a:r>
              <a:rPr lang="de-AT" dirty="0"/>
              <a:t>wieso ist das wichtig? Reicht nicht manueller Test?</a:t>
            </a:r>
          </a:p>
          <a:p>
            <a:r>
              <a:rPr lang="de-AT" dirty="0"/>
              <a:t>Software entsteht </a:t>
            </a:r>
            <a:r>
              <a:rPr lang="de-AT" dirty="0" err="1"/>
              <a:t>itertativ</a:t>
            </a:r>
            <a:r>
              <a:rPr lang="de-AT" dirty="0"/>
              <a:t>, </a:t>
            </a:r>
            <a:r>
              <a:rPr lang="de-AT" dirty="0" err="1"/>
              <a:t>dh</a:t>
            </a:r>
            <a:r>
              <a:rPr lang="de-AT" dirty="0"/>
              <a:t> sie wird in kleinen Teilen immer weiter ausgebaut. Beim Hinzufügen neuer Funktionalität kann es jetzt aber passieren das etwas kaputt gemacht wird dass schon funktioniert hat. </a:t>
            </a:r>
            <a:br>
              <a:rPr lang="de-AT" dirty="0"/>
            </a:br>
            <a:r>
              <a:rPr lang="de-AT" dirty="0"/>
              <a:t>Alles immer wieder manuell testen kostet Zeit und ist langweilig =&gt; automatisierte Tests dienen dazu Sicherzustellen dass nichts kaputt gemacht wurde im Zuge von Änderungen an der Software =&gt; Regressionstest.</a:t>
            </a:r>
          </a:p>
          <a:p>
            <a:endParaRPr lang="de-AT" dirty="0"/>
          </a:p>
          <a:p>
            <a:r>
              <a:rPr lang="de-AT" dirty="0"/>
              <a:t>Automatisierte Tests bestehen genauso aus Code wie auch die Software selbst, nur das dieser Code keine neue Funktionalität hinzufügt sondern Funktionalität testet.</a:t>
            </a:r>
            <a:br>
              <a:rPr lang="de-AT"/>
            </a:b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9</a:t>
            </a:fld>
            <a:endParaRPr lang="en-PT"/>
          </a:p>
        </p:txBody>
      </p:sp>
    </p:spTree>
    <p:extLst>
      <p:ext uri="{BB962C8B-B14F-4D97-AF65-F5344CB8AC3E}">
        <p14:creationId xmlns:p14="http://schemas.microsoft.com/office/powerpoint/2010/main" val="1219592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de-DE"/>
              <a:t>Bild durch Klicken auf Symbol hinzufügen</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de-DE"/>
              <a:t>Bild durch Klicken auf Symbol hinzufügen</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de-DE"/>
              <a:t>Bild durch Klicken auf Symbol hinzufügen</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de-DE"/>
              <a:t>Bild durch Klicken auf Symbol hinzufügen</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de-DE"/>
              <a:t>Bild durch Klicken auf Symbol hinzufügen</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de-DE"/>
              <a:t>Bild durch Klicken auf Symbol hinzufügen</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de-DE"/>
              <a:t>Bild durch Klicken auf Symbol hinzufügen</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de-DE"/>
              <a:t>Bild durch Klicken auf Symbol hinzufügen</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04/20/2023</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‹Nr.›</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jpg"/><Relationship Id="rId21" Type="http://schemas.openxmlformats.org/officeDocument/2006/relationships/image" Target="../media/image37.png"/><Relationship Id="rId7" Type="http://schemas.openxmlformats.org/officeDocument/2006/relationships/image" Target="../media/image23.jpg"/><Relationship Id="rId12" Type="http://schemas.openxmlformats.org/officeDocument/2006/relationships/image" Target="../media/image28.jp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22.jpg"/><Relationship Id="rId11" Type="http://schemas.openxmlformats.org/officeDocument/2006/relationships/image" Target="../media/image27.jpg"/><Relationship Id="rId24" Type="http://schemas.openxmlformats.org/officeDocument/2006/relationships/image" Target="../media/image40.png"/><Relationship Id="rId5" Type="http://schemas.openxmlformats.org/officeDocument/2006/relationships/image" Target="../media/image21.jp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jpg"/><Relationship Id="rId19" Type="http://schemas.openxmlformats.org/officeDocument/2006/relationships/image" Target="../media/image35.png"/><Relationship Id="rId4" Type="http://schemas.openxmlformats.org/officeDocument/2006/relationships/image" Target="../media/image20.jpg"/><Relationship Id="rId9" Type="http://schemas.openxmlformats.org/officeDocument/2006/relationships/image" Target="../media/image25.jpg"/><Relationship Id="rId14" Type="http://schemas.openxmlformats.org/officeDocument/2006/relationships/image" Target="../media/image30.png"/><Relationship Id="rId22"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4.jp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43.jpg"/><Relationship Id="rId5" Type="http://schemas.openxmlformats.org/officeDocument/2006/relationships/hyperlink" Target="https://creativecommons.org/licenses/by/3.0/" TargetMode="External"/><Relationship Id="rId4" Type="http://schemas.openxmlformats.org/officeDocument/2006/relationships/hyperlink" Target="https://deepu.tech/three-tips-for-clean-code/"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45.jpeg"/><Relationship Id="rId7" Type="http://schemas.openxmlformats.org/officeDocument/2006/relationships/image" Target="../media/image48.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hyperlink" Target="http://www.kaneconsulting.biz/blog/2012/hells-yeah-im-an-introver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50.jpe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52.PNG"/><Relationship Id="rId11" Type="http://schemas.openxmlformats.org/officeDocument/2006/relationships/image" Target="../media/image57.png"/><Relationship Id="rId5" Type="http://schemas.microsoft.com/office/2007/relationships/hdphoto" Target="../media/hdphoto1.wdp"/><Relationship Id="rId10" Type="http://schemas.openxmlformats.org/officeDocument/2006/relationships/image" Target="../media/image56.sv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svg"/></Relationships>
</file>

<file path=ppt/slides/_rels/slide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2.sv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70.svg"/><Relationship Id="rId11"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73.jpe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76.png"/><Relationship Id="rId2" Type="http://schemas.openxmlformats.org/officeDocument/2006/relationships/notesSlide" Target="../notesSlides/notesSlide9.xml"/><Relationship Id="rId16" Type="http://schemas.openxmlformats.org/officeDocument/2006/relationships/image" Target="../media/image75.svg"/><Relationship Id="rId1" Type="http://schemas.openxmlformats.org/officeDocument/2006/relationships/slideLayout" Target="../slideLayouts/slideLayout16.xml"/><Relationship Id="rId6" Type="http://schemas.openxmlformats.org/officeDocument/2006/relationships/image" Target="../media/image52.PNG"/><Relationship Id="rId11" Type="http://schemas.openxmlformats.org/officeDocument/2006/relationships/image" Target="../media/image57.png"/><Relationship Id="rId5" Type="http://schemas.microsoft.com/office/2007/relationships/hdphoto" Target="../media/hdphoto1.wdp"/><Relationship Id="rId15" Type="http://schemas.openxmlformats.org/officeDocument/2006/relationships/image" Target="../media/image74.png"/><Relationship Id="rId10" Type="http://schemas.openxmlformats.org/officeDocument/2006/relationships/image" Target="../media/image56.sv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6E34-E356-4FFB-A9A2-6537587AC426}"/>
              </a:ext>
            </a:extLst>
          </p:cNvPr>
          <p:cNvSpPr>
            <a:spLocks noGrp="1"/>
          </p:cNvSpPr>
          <p:nvPr>
            <p:ph type="title"/>
          </p:nvPr>
        </p:nvSpPr>
        <p:spPr>
          <a:xfrm>
            <a:off x="540000" y="3156055"/>
            <a:ext cx="9767782" cy="861774"/>
          </a:xfrm>
        </p:spPr>
        <p:txBody>
          <a:bodyPr/>
          <a:lstStyle/>
          <a:p>
            <a:pPr algn="ctr">
              <a:lnSpc>
                <a:spcPct val="100000"/>
              </a:lnSpc>
            </a:pPr>
            <a:r>
              <a:rPr lang="en-GB" sz="3200" dirty="0"/>
              <a:t>Be a Software Hero for one day</a:t>
            </a:r>
            <a:br>
              <a:rPr lang="en-GB" sz="3200" dirty="0"/>
            </a:br>
            <a:endParaRPr lang="en-AT" sz="1800" b="0" dirty="0"/>
          </a:p>
        </p:txBody>
      </p:sp>
      <p:sp>
        <p:nvSpPr>
          <p:cNvPr id="3" name="Text Placeholder 2">
            <a:extLst>
              <a:ext uri="{FF2B5EF4-FFF2-40B4-BE49-F238E27FC236}">
                <a16:creationId xmlns:a16="http://schemas.microsoft.com/office/drawing/2014/main" id="{F524CF39-0CF8-438E-A779-0F269F6CFE15}"/>
              </a:ext>
            </a:extLst>
          </p:cNvPr>
          <p:cNvSpPr>
            <a:spLocks noGrp="1"/>
          </p:cNvSpPr>
          <p:nvPr>
            <p:ph type="body" sz="quarter" idx="10"/>
          </p:nvPr>
        </p:nvSpPr>
        <p:spPr/>
        <p:txBody>
          <a:bodyPr/>
          <a:lstStyle/>
          <a:p>
            <a:r>
              <a:rPr lang="en-GB"/>
              <a:t>Wiener </a:t>
            </a:r>
            <a:r>
              <a:rPr lang="en-GB" err="1"/>
              <a:t>Töchtertag</a:t>
            </a:r>
            <a:r>
              <a:rPr lang="en-GB"/>
              <a:t>, 28.4.2022</a:t>
            </a:r>
            <a:endParaRPr lang="en-AT"/>
          </a:p>
        </p:txBody>
      </p:sp>
    </p:spTree>
    <p:extLst>
      <p:ext uri="{BB962C8B-B14F-4D97-AF65-F5344CB8AC3E}">
        <p14:creationId xmlns:p14="http://schemas.microsoft.com/office/powerpoint/2010/main" val="84539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a:xfrm>
            <a:off x="626398" y="481125"/>
            <a:ext cx="7200000" cy="488201"/>
          </a:xfrm>
        </p:spPr>
        <p:txBody>
          <a:bodyPr/>
          <a:lstStyle/>
          <a:p>
            <a:endParaRPr lang="en-US"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991920"/>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4400" dirty="0"/>
          </a:p>
        </p:txBody>
      </p:sp>
      <p:sp>
        <p:nvSpPr>
          <p:cNvPr id="14" name="Textplatzhalter 5">
            <a:extLst>
              <a:ext uri="{FF2B5EF4-FFF2-40B4-BE49-F238E27FC236}">
                <a16:creationId xmlns:a16="http://schemas.microsoft.com/office/drawing/2014/main" id="{3166949D-F2B2-4EDA-A663-F52DF3F528E5}"/>
              </a:ext>
            </a:extLst>
          </p:cNvPr>
          <p:cNvSpPr txBox="1">
            <a:spLocks/>
          </p:cNvSpPr>
          <p:nvPr/>
        </p:nvSpPr>
        <p:spPr>
          <a:xfrm>
            <a:off x="859807" y="3429000"/>
            <a:ext cx="10790570" cy="42664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de-AT" sz="4400"/>
          </a:p>
        </p:txBody>
      </p:sp>
      <p:pic>
        <p:nvPicPr>
          <p:cNvPr id="2" name="Picture 5" descr="Graphical user interface, website&#10;&#10;Description automatically generated">
            <a:extLst>
              <a:ext uri="{FF2B5EF4-FFF2-40B4-BE49-F238E27FC236}">
                <a16:creationId xmlns:a16="http://schemas.microsoft.com/office/drawing/2014/main" id="{E907BBD9-AA52-1DDD-459F-E74CA90870DA}"/>
              </a:ext>
            </a:extLst>
          </p:cNvPr>
          <p:cNvPicPr>
            <a:picLocks noChangeAspect="1"/>
          </p:cNvPicPr>
          <p:nvPr/>
        </p:nvPicPr>
        <p:blipFill>
          <a:blip r:embed="rId3"/>
          <a:stretch>
            <a:fillRect/>
          </a:stretch>
        </p:blipFill>
        <p:spPr>
          <a:xfrm>
            <a:off x="3299027" y="1666704"/>
            <a:ext cx="5427920" cy="2733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259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rafik 72">
            <a:extLst>
              <a:ext uri="{FF2B5EF4-FFF2-40B4-BE49-F238E27FC236}">
                <a16:creationId xmlns:a16="http://schemas.microsoft.com/office/drawing/2014/main" id="{AC485E10-4FB5-4213-A41A-2CD71F64EEEA}"/>
              </a:ext>
            </a:extLst>
          </p:cNvPr>
          <p:cNvPicPr>
            <a:picLocks noChangeAspect="1"/>
          </p:cNvPicPr>
          <p:nvPr/>
        </p:nvPicPr>
        <p:blipFill rotWithShape="1">
          <a:blip r:embed="rId3"/>
          <a:srcRect l="14406" t="5017" r="17732" b="26797"/>
          <a:stretch/>
        </p:blipFill>
        <p:spPr>
          <a:xfrm>
            <a:off x="3689412" y="1454441"/>
            <a:ext cx="1771692" cy="1260357"/>
          </a:xfrm>
          <a:prstGeom prst="rect">
            <a:avLst/>
          </a:prstGeom>
        </p:spPr>
      </p:pic>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dirty="0"/>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dirty="0"/>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576500" y="3120303"/>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4400" dirty="0">
                <a:latin typeface="Equip Medium"/>
              </a:rPr>
              <a:t>Was </a:t>
            </a:r>
            <a:r>
              <a:rPr lang="en-GB" sz="4400" dirty="0" err="1">
                <a:latin typeface="Equip Medium"/>
              </a:rPr>
              <a:t>ist</a:t>
            </a:r>
            <a:r>
              <a:rPr lang="en-GB" sz="4400" dirty="0">
                <a:latin typeface="Equip Medium"/>
              </a:rPr>
              <a:t> Software?</a:t>
            </a:r>
            <a:endParaRPr lang="en-GB" sz="4400" dirty="0"/>
          </a:p>
        </p:txBody>
      </p:sp>
      <p:sp>
        <p:nvSpPr>
          <p:cNvPr id="14" name="Textplatzhalter 5">
            <a:extLst>
              <a:ext uri="{FF2B5EF4-FFF2-40B4-BE49-F238E27FC236}">
                <a16:creationId xmlns:a16="http://schemas.microsoft.com/office/drawing/2014/main" id="{3166949D-F2B2-4EDA-A663-F52DF3F528E5}"/>
              </a:ext>
            </a:extLst>
          </p:cNvPr>
          <p:cNvSpPr txBox="1">
            <a:spLocks/>
          </p:cNvSpPr>
          <p:nvPr/>
        </p:nvSpPr>
        <p:spPr>
          <a:xfrm>
            <a:off x="859807" y="3428047"/>
            <a:ext cx="1079057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GB" sz="2400">
              <a:latin typeface="Equip Medium"/>
            </a:endParaRPr>
          </a:p>
        </p:txBody>
      </p:sp>
      <p:pic>
        <p:nvPicPr>
          <p:cNvPr id="9" name="Grafik 8" descr="Mobilgerät mit Apps">
            <a:extLst>
              <a:ext uri="{FF2B5EF4-FFF2-40B4-BE49-F238E27FC236}">
                <a16:creationId xmlns:a16="http://schemas.microsoft.com/office/drawing/2014/main" id="{D39C66C8-A9EB-4D16-88EF-2DED689484DA}"/>
              </a:ext>
            </a:extLst>
          </p:cNvPr>
          <p:cNvPicPr>
            <a:picLocks noChangeAspect="1"/>
          </p:cNvPicPr>
          <p:nvPr/>
        </p:nvPicPr>
        <p:blipFill rotWithShape="1">
          <a:blip r:embed="rId4"/>
          <a:srcRect l="11353" t="12350" r="13047" b="7436"/>
          <a:stretch/>
        </p:blipFill>
        <p:spPr>
          <a:xfrm>
            <a:off x="5618415" y="1490202"/>
            <a:ext cx="2039193" cy="1217039"/>
          </a:xfrm>
          <a:prstGeom prst="rect">
            <a:avLst/>
          </a:prstGeom>
        </p:spPr>
      </p:pic>
      <p:pic>
        <p:nvPicPr>
          <p:cNvPr id="16" name="Grafik 15" descr="Ein Bild, das drinnen enthält.&#10;&#10;Automatisch generierte Beschreibung">
            <a:extLst>
              <a:ext uri="{FF2B5EF4-FFF2-40B4-BE49-F238E27FC236}">
                <a16:creationId xmlns:a16="http://schemas.microsoft.com/office/drawing/2014/main" id="{FDEEE91B-7CD5-45F3-815B-B2D6779151F6}"/>
              </a:ext>
            </a:extLst>
          </p:cNvPr>
          <p:cNvPicPr>
            <a:picLocks noChangeAspect="1"/>
          </p:cNvPicPr>
          <p:nvPr/>
        </p:nvPicPr>
        <p:blipFill>
          <a:blip r:embed="rId5"/>
          <a:stretch>
            <a:fillRect/>
          </a:stretch>
        </p:blipFill>
        <p:spPr>
          <a:xfrm>
            <a:off x="6013071" y="4171404"/>
            <a:ext cx="1839157" cy="1225954"/>
          </a:xfrm>
          <a:prstGeom prst="rect">
            <a:avLst/>
          </a:prstGeom>
        </p:spPr>
      </p:pic>
      <p:pic>
        <p:nvPicPr>
          <p:cNvPr id="18" name="Grafik 17" descr="Ein Bild, das Text, Person, haltend, Spiel enthält.&#10;&#10;Automatisch generierte Beschreibung">
            <a:extLst>
              <a:ext uri="{FF2B5EF4-FFF2-40B4-BE49-F238E27FC236}">
                <a16:creationId xmlns:a16="http://schemas.microsoft.com/office/drawing/2014/main" id="{FDAE21CE-5864-483D-9D3F-93AF7FABE846}"/>
              </a:ext>
            </a:extLst>
          </p:cNvPr>
          <p:cNvPicPr>
            <a:picLocks noChangeAspect="1"/>
          </p:cNvPicPr>
          <p:nvPr/>
        </p:nvPicPr>
        <p:blipFill>
          <a:blip r:embed="rId6"/>
          <a:stretch>
            <a:fillRect/>
          </a:stretch>
        </p:blipFill>
        <p:spPr>
          <a:xfrm>
            <a:off x="3655793" y="4171404"/>
            <a:ext cx="1838931" cy="1225954"/>
          </a:xfrm>
          <a:prstGeom prst="rect">
            <a:avLst/>
          </a:prstGeom>
        </p:spPr>
      </p:pic>
      <p:pic>
        <p:nvPicPr>
          <p:cNvPr id="21" name="Grafik 20" descr="Ein Bild, das Tisch, drinnen, sitzend enthält.&#10;&#10;Automatisch generierte Beschreibung">
            <a:extLst>
              <a:ext uri="{FF2B5EF4-FFF2-40B4-BE49-F238E27FC236}">
                <a16:creationId xmlns:a16="http://schemas.microsoft.com/office/drawing/2014/main" id="{73DADC90-3F8B-443D-B805-DAA01D9F9F0C}"/>
              </a:ext>
            </a:extLst>
          </p:cNvPr>
          <p:cNvPicPr>
            <a:picLocks noChangeAspect="1"/>
          </p:cNvPicPr>
          <p:nvPr/>
        </p:nvPicPr>
        <p:blipFill rotWithShape="1">
          <a:blip r:embed="rId7"/>
          <a:srcRect l="13002" t="4719" r="13369" b="4072"/>
          <a:stretch/>
        </p:blipFill>
        <p:spPr>
          <a:xfrm>
            <a:off x="8666005" y="4203235"/>
            <a:ext cx="1307367" cy="1079695"/>
          </a:xfrm>
          <a:prstGeom prst="rect">
            <a:avLst/>
          </a:prstGeom>
        </p:spPr>
      </p:pic>
      <p:pic>
        <p:nvPicPr>
          <p:cNvPr id="23" name="Grafik 22" descr="Ein Bild, das drinnen, Person enthält.&#10;&#10;Automatisch generierte Beschreibung">
            <a:extLst>
              <a:ext uri="{FF2B5EF4-FFF2-40B4-BE49-F238E27FC236}">
                <a16:creationId xmlns:a16="http://schemas.microsoft.com/office/drawing/2014/main" id="{448A1C96-D7AA-4253-B0B6-A89E0F85683F}"/>
              </a:ext>
            </a:extLst>
          </p:cNvPr>
          <p:cNvPicPr>
            <a:picLocks noChangeAspect="1"/>
          </p:cNvPicPr>
          <p:nvPr/>
        </p:nvPicPr>
        <p:blipFill rotWithShape="1">
          <a:blip r:embed="rId8"/>
          <a:srcRect l="48243" t="14135" r="18955" b="48280"/>
          <a:stretch/>
        </p:blipFill>
        <p:spPr>
          <a:xfrm>
            <a:off x="9276090" y="3120303"/>
            <a:ext cx="1339410" cy="1023149"/>
          </a:xfrm>
          <a:prstGeom prst="rect">
            <a:avLst/>
          </a:prstGeom>
        </p:spPr>
      </p:pic>
      <p:pic>
        <p:nvPicPr>
          <p:cNvPr id="29" name="Grafik 28" descr="Flugzeug eines kommerziellen Flugzeugs">
            <a:extLst>
              <a:ext uri="{FF2B5EF4-FFF2-40B4-BE49-F238E27FC236}">
                <a16:creationId xmlns:a16="http://schemas.microsoft.com/office/drawing/2014/main" id="{9FFE65CE-0043-4D9D-A781-AE417A381A16}"/>
              </a:ext>
            </a:extLst>
          </p:cNvPr>
          <p:cNvPicPr>
            <a:picLocks noChangeAspect="1"/>
          </p:cNvPicPr>
          <p:nvPr/>
        </p:nvPicPr>
        <p:blipFill>
          <a:blip r:embed="rId9"/>
          <a:stretch>
            <a:fillRect/>
          </a:stretch>
        </p:blipFill>
        <p:spPr>
          <a:xfrm>
            <a:off x="1578005" y="2540032"/>
            <a:ext cx="1567197" cy="1044798"/>
          </a:xfrm>
          <a:prstGeom prst="rect">
            <a:avLst/>
          </a:prstGeom>
        </p:spPr>
      </p:pic>
      <p:pic>
        <p:nvPicPr>
          <p:cNvPr id="26" name="Grafik 25" descr="Spielflugzeug, das über Wolken unter Sonnenstrahlen fliegt">
            <a:extLst>
              <a:ext uri="{FF2B5EF4-FFF2-40B4-BE49-F238E27FC236}">
                <a16:creationId xmlns:a16="http://schemas.microsoft.com/office/drawing/2014/main" id="{6E1FFF93-40A1-4C70-A9F2-3E4AE4751E1F}"/>
              </a:ext>
            </a:extLst>
          </p:cNvPr>
          <p:cNvPicPr>
            <a:picLocks noChangeAspect="1"/>
          </p:cNvPicPr>
          <p:nvPr/>
        </p:nvPicPr>
        <p:blipFill>
          <a:blip r:embed="rId10"/>
          <a:stretch>
            <a:fillRect/>
          </a:stretch>
        </p:blipFill>
        <p:spPr>
          <a:xfrm>
            <a:off x="798682" y="1907920"/>
            <a:ext cx="1416371" cy="991488"/>
          </a:xfrm>
          <a:prstGeom prst="rect">
            <a:avLst/>
          </a:prstGeom>
        </p:spPr>
      </p:pic>
      <p:pic>
        <p:nvPicPr>
          <p:cNvPr id="35" name="Grafik 34" descr="Neonfarbige Gadgets">
            <a:extLst>
              <a:ext uri="{FF2B5EF4-FFF2-40B4-BE49-F238E27FC236}">
                <a16:creationId xmlns:a16="http://schemas.microsoft.com/office/drawing/2014/main" id="{E0BE60C8-D3C4-44E4-8EAE-CB186A37716B}"/>
              </a:ext>
            </a:extLst>
          </p:cNvPr>
          <p:cNvPicPr>
            <a:picLocks noChangeAspect="1"/>
          </p:cNvPicPr>
          <p:nvPr/>
        </p:nvPicPr>
        <p:blipFill>
          <a:blip r:embed="rId11"/>
          <a:stretch>
            <a:fillRect/>
          </a:stretch>
        </p:blipFill>
        <p:spPr>
          <a:xfrm>
            <a:off x="4988588" y="4679095"/>
            <a:ext cx="1635281" cy="1161207"/>
          </a:xfrm>
          <a:prstGeom prst="rect">
            <a:avLst/>
          </a:prstGeom>
        </p:spPr>
      </p:pic>
      <p:pic>
        <p:nvPicPr>
          <p:cNvPr id="46" name="Grafik 45" descr="Ein Bild, das Person enthält.&#10;&#10;Automatisch generierte Beschreibung">
            <a:extLst>
              <a:ext uri="{FF2B5EF4-FFF2-40B4-BE49-F238E27FC236}">
                <a16:creationId xmlns:a16="http://schemas.microsoft.com/office/drawing/2014/main" id="{5AD0DA7F-A026-4502-8F38-3CBDE46C42A5}"/>
              </a:ext>
            </a:extLst>
          </p:cNvPr>
          <p:cNvPicPr>
            <a:picLocks noChangeAspect="1"/>
          </p:cNvPicPr>
          <p:nvPr/>
        </p:nvPicPr>
        <p:blipFill rotWithShape="1">
          <a:blip r:embed="rId12"/>
          <a:srcRect l="-1" t="1975" r="19087" b="17161"/>
          <a:stretch/>
        </p:blipFill>
        <p:spPr>
          <a:xfrm>
            <a:off x="1163202" y="3732341"/>
            <a:ext cx="1784425" cy="1188889"/>
          </a:xfrm>
          <a:prstGeom prst="rect">
            <a:avLst/>
          </a:prstGeom>
        </p:spPr>
      </p:pic>
      <p:pic>
        <p:nvPicPr>
          <p:cNvPr id="51" name="Grafik 50">
            <a:extLst>
              <a:ext uri="{FF2B5EF4-FFF2-40B4-BE49-F238E27FC236}">
                <a16:creationId xmlns:a16="http://schemas.microsoft.com/office/drawing/2014/main" id="{2851EE9E-94CD-4B9D-B794-CE19EC5F37B9}"/>
              </a:ext>
            </a:extLst>
          </p:cNvPr>
          <p:cNvPicPr>
            <a:picLocks noChangeAspect="1"/>
          </p:cNvPicPr>
          <p:nvPr/>
        </p:nvPicPr>
        <p:blipFill>
          <a:blip r:embed="rId13"/>
          <a:stretch>
            <a:fillRect/>
          </a:stretch>
        </p:blipFill>
        <p:spPr>
          <a:xfrm>
            <a:off x="4667952" y="1663409"/>
            <a:ext cx="277200" cy="277200"/>
          </a:xfrm>
          <a:prstGeom prst="rect">
            <a:avLst/>
          </a:prstGeom>
        </p:spPr>
      </p:pic>
      <p:pic>
        <p:nvPicPr>
          <p:cNvPr id="53" name="Grafik 52">
            <a:extLst>
              <a:ext uri="{FF2B5EF4-FFF2-40B4-BE49-F238E27FC236}">
                <a16:creationId xmlns:a16="http://schemas.microsoft.com/office/drawing/2014/main" id="{462B1D5B-C794-47D3-ADB5-476DE9552BAE}"/>
              </a:ext>
            </a:extLst>
          </p:cNvPr>
          <p:cNvPicPr>
            <a:picLocks noChangeAspect="1"/>
          </p:cNvPicPr>
          <p:nvPr/>
        </p:nvPicPr>
        <p:blipFill>
          <a:blip r:embed="rId14"/>
          <a:stretch>
            <a:fillRect/>
          </a:stretch>
        </p:blipFill>
        <p:spPr>
          <a:xfrm>
            <a:off x="5176009" y="2380271"/>
            <a:ext cx="252000" cy="252000"/>
          </a:xfrm>
          <a:prstGeom prst="rect">
            <a:avLst/>
          </a:prstGeom>
        </p:spPr>
      </p:pic>
      <p:pic>
        <p:nvPicPr>
          <p:cNvPr id="55" name="Grafik 54">
            <a:extLst>
              <a:ext uri="{FF2B5EF4-FFF2-40B4-BE49-F238E27FC236}">
                <a16:creationId xmlns:a16="http://schemas.microsoft.com/office/drawing/2014/main" id="{51D67F75-4B31-4A95-AE95-08A880A41154}"/>
              </a:ext>
            </a:extLst>
          </p:cNvPr>
          <p:cNvPicPr>
            <a:picLocks noChangeAspect="1"/>
          </p:cNvPicPr>
          <p:nvPr/>
        </p:nvPicPr>
        <p:blipFill>
          <a:blip r:embed="rId15"/>
          <a:stretch>
            <a:fillRect/>
          </a:stretch>
        </p:blipFill>
        <p:spPr>
          <a:xfrm>
            <a:off x="4213040" y="2512645"/>
            <a:ext cx="252000" cy="252000"/>
          </a:xfrm>
          <a:prstGeom prst="rect">
            <a:avLst/>
          </a:prstGeom>
        </p:spPr>
      </p:pic>
      <p:pic>
        <p:nvPicPr>
          <p:cNvPr id="57" name="Grafik 56">
            <a:extLst>
              <a:ext uri="{FF2B5EF4-FFF2-40B4-BE49-F238E27FC236}">
                <a16:creationId xmlns:a16="http://schemas.microsoft.com/office/drawing/2014/main" id="{4FA01240-D155-43D5-A685-5C1C1A0B713E}"/>
              </a:ext>
            </a:extLst>
          </p:cNvPr>
          <p:cNvPicPr>
            <a:picLocks noChangeAspect="1"/>
          </p:cNvPicPr>
          <p:nvPr/>
        </p:nvPicPr>
        <p:blipFill>
          <a:blip r:embed="rId16"/>
          <a:stretch>
            <a:fillRect/>
          </a:stretch>
        </p:blipFill>
        <p:spPr>
          <a:xfrm>
            <a:off x="4102195" y="1648436"/>
            <a:ext cx="252000" cy="252000"/>
          </a:xfrm>
          <a:prstGeom prst="rect">
            <a:avLst/>
          </a:prstGeom>
        </p:spPr>
      </p:pic>
      <p:pic>
        <p:nvPicPr>
          <p:cNvPr id="59" name="Grafik 58">
            <a:extLst>
              <a:ext uri="{FF2B5EF4-FFF2-40B4-BE49-F238E27FC236}">
                <a16:creationId xmlns:a16="http://schemas.microsoft.com/office/drawing/2014/main" id="{E7D66180-7BE7-47F7-B2C7-DFDAD7C4AB55}"/>
              </a:ext>
            </a:extLst>
          </p:cNvPr>
          <p:cNvPicPr>
            <a:picLocks noChangeAspect="1"/>
          </p:cNvPicPr>
          <p:nvPr/>
        </p:nvPicPr>
        <p:blipFill>
          <a:blip r:embed="rId17"/>
          <a:stretch>
            <a:fillRect/>
          </a:stretch>
        </p:blipFill>
        <p:spPr>
          <a:xfrm>
            <a:off x="5166064" y="2010792"/>
            <a:ext cx="252000" cy="252000"/>
          </a:xfrm>
          <a:prstGeom prst="rect">
            <a:avLst/>
          </a:prstGeom>
        </p:spPr>
      </p:pic>
      <p:pic>
        <p:nvPicPr>
          <p:cNvPr id="61" name="Grafik 60">
            <a:extLst>
              <a:ext uri="{FF2B5EF4-FFF2-40B4-BE49-F238E27FC236}">
                <a16:creationId xmlns:a16="http://schemas.microsoft.com/office/drawing/2014/main" id="{09C52E61-D6E8-4F5B-89AF-257368E6A70E}"/>
              </a:ext>
            </a:extLst>
          </p:cNvPr>
          <p:cNvPicPr>
            <a:picLocks noChangeAspect="1"/>
          </p:cNvPicPr>
          <p:nvPr/>
        </p:nvPicPr>
        <p:blipFill>
          <a:blip r:embed="rId18"/>
          <a:stretch>
            <a:fillRect/>
          </a:stretch>
        </p:blipFill>
        <p:spPr>
          <a:xfrm>
            <a:off x="3879587" y="2363744"/>
            <a:ext cx="252000" cy="252000"/>
          </a:xfrm>
          <a:prstGeom prst="rect">
            <a:avLst/>
          </a:prstGeom>
        </p:spPr>
      </p:pic>
      <p:pic>
        <p:nvPicPr>
          <p:cNvPr id="63" name="Grafik 62">
            <a:extLst>
              <a:ext uri="{FF2B5EF4-FFF2-40B4-BE49-F238E27FC236}">
                <a16:creationId xmlns:a16="http://schemas.microsoft.com/office/drawing/2014/main" id="{56C2390F-89E3-496C-A02C-B77AABA91756}"/>
              </a:ext>
            </a:extLst>
          </p:cNvPr>
          <p:cNvPicPr>
            <a:picLocks noChangeAspect="1"/>
          </p:cNvPicPr>
          <p:nvPr/>
        </p:nvPicPr>
        <p:blipFill>
          <a:blip r:embed="rId19"/>
          <a:stretch>
            <a:fillRect/>
          </a:stretch>
        </p:blipFill>
        <p:spPr>
          <a:xfrm>
            <a:off x="4396430" y="1634976"/>
            <a:ext cx="252000" cy="252000"/>
          </a:xfrm>
          <a:prstGeom prst="rect">
            <a:avLst/>
          </a:prstGeom>
        </p:spPr>
      </p:pic>
      <p:pic>
        <p:nvPicPr>
          <p:cNvPr id="65" name="Grafik 64">
            <a:extLst>
              <a:ext uri="{FF2B5EF4-FFF2-40B4-BE49-F238E27FC236}">
                <a16:creationId xmlns:a16="http://schemas.microsoft.com/office/drawing/2014/main" id="{D82D4CA3-0C37-4F2C-85DB-9D58A293E1B3}"/>
              </a:ext>
            </a:extLst>
          </p:cNvPr>
          <p:cNvPicPr>
            <a:picLocks noChangeAspect="1"/>
          </p:cNvPicPr>
          <p:nvPr/>
        </p:nvPicPr>
        <p:blipFill>
          <a:blip r:embed="rId20"/>
          <a:stretch>
            <a:fillRect/>
          </a:stretch>
        </p:blipFill>
        <p:spPr>
          <a:xfrm>
            <a:off x="4988882" y="1740299"/>
            <a:ext cx="252000" cy="252000"/>
          </a:xfrm>
          <a:prstGeom prst="rect">
            <a:avLst/>
          </a:prstGeom>
        </p:spPr>
      </p:pic>
      <p:pic>
        <p:nvPicPr>
          <p:cNvPr id="67" name="Grafik 66">
            <a:extLst>
              <a:ext uri="{FF2B5EF4-FFF2-40B4-BE49-F238E27FC236}">
                <a16:creationId xmlns:a16="http://schemas.microsoft.com/office/drawing/2014/main" id="{FBC59373-C55D-4FD3-8934-6F65C1580580}"/>
              </a:ext>
            </a:extLst>
          </p:cNvPr>
          <p:cNvPicPr>
            <a:picLocks noChangeAspect="1"/>
          </p:cNvPicPr>
          <p:nvPr/>
        </p:nvPicPr>
        <p:blipFill>
          <a:blip r:embed="rId21"/>
          <a:stretch>
            <a:fillRect/>
          </a:stretch>
        </p:blipFill>
        <p:spPr>
          <a:xfrm>
            <a:off x="3760594" y="2069546"/>
            <a:ext cx="252000" cy="252000"/>
          </a:xfrm>
          <a:prstGeom prst="rect">
            <a:avLst/>
          </a:prstGeom>
        </p:spPr>
      </p:pic>
      <p:pic>
        <p:nvPicPr>
          <p:cNvPr id="69" name="Grafik 68" descr="Ein Bild, das orange, gelb, Flasche enthält.&#10;&#10;Automatisch generierte Beschreibung">
            <a:extLst>
              <a:ext uri="{FF2B5EF4-FFF2-40B4-BE49-F238E27FC236}">
                <a16:creationId xmlns:a16="http://schemas.microsoft.com/office/drawing/2014/main" id="{14E849A2-2ECA-422B-B060-1E5B11D7D20E}"/>
              </a:ext>
            </a:extLst>
          </p:cNvPr>
          <p:cNvPicPr>
            <a:picLocks noChangeAspect="1"/>
          </p:cNvPicPr>
          <p:nvPr/>
        </p:nvPicPr>
        <p:blipFill>
          <a:blip r:embed="rId22"/>
          <a:stretch>
            <a:fillRect/>
          </a:stretch>
        </p:blipFill>
        <p:spPr>
          <a:xfrm>
            <a:off x="3824442" y="1709224"/>
            <a:ext cx="252000" cy="252000"/>
          </a:xfrm>
          <a:prstGeom prst="rect">
            <a:avLst/>
          </a:prstGeom>
          <a:effectLst>
            <a:outerShdw blurRad="50800" dist="38100" dir="2700000" algn="tl" rotWithShape="0">
              <a:prstClr val="black">
                <a:alpha val="40000"/>
              </a:prstClr>
            </a:outerShdw>
          </a:effectLst>
        </p:spPr>
      </p:pic>
      <p:pic>
        <p:nvPicPr>
          <p:cNvPr id="75" name="Grafik 74" descr="Ein Bild, das drinnen, Kunststoff enthält.&#10;&#10;Automatisch generierte Beschreibung">
            <a:extLst>
              <a:ext uri="{FF2B5EF4-FFF2-40B4-BE49-F238E27FC236}">
                <a16:creationId xmlns:a16="http://schemas.microsoft.com/office/drawing/2014/main" id="{75E364DB-B574-4CF6-9953-F42B3CDDA6E0}"/>
              </a:ext>
            </a:extLst>
          </p:cNvPr>
          <p:cNvPicPr>
            <a:picLocks noChangeAspect="1"/>
          </p:cNvPicPr>
          <p:nvPr/>
        </p:nvPicPr>
        <p:blipFill>
          <a:blip r:embed="rId23"/>
          <a:stretch>
            <a:fillRect/>
          </a:stretch>
        </p:blipFill>
        <p:spPr>
          <a:xfrm>
            <a:off x="4919261" y="2556851"/>
            <a:ext cx="252000" cy="252000"/>
          </a:xfrm>
          <a:prstGeom prst="rect">
            <a:avLst/>
          </a:prstGeom>
        </p:spPr>
      </p:pic>
      <p:pic>
        <p:nvPicPr>
          <p:cNvPr id="77" name="Grafik 76">
            <a:extLst>
              <a:ext uri="{FF2B5EF4-FFF2-40B4-BE49-F238E27FC236}">
                <a16:creationId xmlns:a16="http://schemas.microsoft.com/office/drawing/2014/main" id="{26DFAF78-473F-47E2-B783-9646701E8B25}"/>
              </a:ext>
            </a:extLst>
          </p:cNvPr>
          <p:cNvPicPr>
            <a:picLocks noChangeAspect="1"/>
          </p:cNvPicPr>
          <p:nvPr/>
        </p:nvPicPr>
        <p:blipFill>
          <a:blip r:embed="rId24"/>
          <a:stretch>
            <a:fillRect/>
          </a:stretch>
        </p:blipFill>
        <p:spPr>
          <a:xfrm>
            <a:off x="4563083" y="2571511"/>
            <a:ext cx="252000" cy="252000"/>
          </a:xfrm>
          <a:prstGeom prst="rect">
            <a:avLst/>
          </a:prstGeom>
        </p:spPr>
      </p:pic>
      <p:pic>
        <p:nvPicPr>
          <p:cNvPr id="79" name="Grafik 78">
            <a:extLst>
              <a:ext uri="{FF2B5EF4-FFF2-40B4-BE49-F238E27FC236}">
                <a16:creationId xmlns:a16="http://schemas.microsoft.com/office/drawing/2014/main" id="{5BE58C32-35F0-45E5-839F-AE038AA920AB}"/>
              </a:ext>
            </a:extLst>
          </p:cNvPr>
          <p:cNvPicPr>
            <a:picLocks noChangeAspect="1"/>
          </p:cNvPicPr>
          <p:nvPr/>
        </p:nvPicPr>
        <p:blipFill rotWithShape="1">
          <a:blip r:embed="rId25"/>
          <a:srcRect b="8338"/>
          <a:stretch/>
        </p:blipFill>
        <p:spPr>
          <a:xfrm>
            <a:off x="7826398" y="1478731"/>
            <a:ext cx="2039193" cy="1246118"/>
          </a:xfrm>
          <a:prstGeom prst="rect">
            <a:avLst/>
          </a:prstGeom>
        </p:spPr>
      </p:pic>
    </p:spTree>
    <p:extLst>
      <p:ext uri="{BB962C8B-B14F-4D97-AF65-F5344CB8AC3E}">
        <p14:creationId xmlns:p14="http://schemas.microsoft.com/office/powerpoint/2010/main" val="194404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anim calcmode="lin" valueType="num">
                                      <p:cBhvr>
                                        <p:cTn id="33" dur="1000" fill="hold"/>
                                        <p:tgtEl>
                                          <p:spTgt spid="57"/>
                                        </p:tgtEl>
                                        <p:attrNameLst>
                                          <p:attrName>ppt_x</p:attrName>
                                        </p:attrNameLst>
                                      </p:cBhvr>
                                      <p:tavLst>
                                        <p:tav tm="0">
                                          <p:val>
                                            <p:strVal val="#ppt_x"/>
                                          </p:val>
                                        </p:tav>
                                        <p:tav tm="100000">
                                          <p:val>
                                            <p:strVal val="#ppt_x"/>
                                          </p:val>
                                        </p:tav>
                                      </p:tavLst>
                                    </p:anim>
                                    <p:anim calcmode="lin" valueType="num">
                                      <p:cBhvr>
                                        <p:cTn id="34" dur="1000" fill="hold"/>
                                        <p:tgtEl>
                                          <p:spTgt spid="5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anim calcmode="lin" valueType="num">
                                      <p:cBhvr>
                                        <p:cTn id="38" dur="1000" fill="hold"/>
                                        <p:tgtEl>
                                          <p:spTgt spid="59"/>
                                        </p:tgtEl>
                                        <p:attrNameLst>
                                          <p:attrName>ppt_x</p:attrName>
                                        </p:attrNameLst>
                                      </p:cBhvr>
                                      <p:tavLst>
                                        <p:tav tm="0">
                                          <p:val>
                                            <p:strVal val="#ppt_x"/>
                                          </p:val>
                                        </p:tav>
                                        <p:tav tm="100000">
                                          <p:val>
                                            <p:strVal val="#ppt_x"/>
                                          </p:val>
                                        </p:tav>
                                      </p:tavLst>
                                    </p:anim>
                                    <p:anim calcmode="lin" valueType="num">
                                      <p:cBhvr>
                                        <p:cTn id="39" dur="1000" fill="hold"/>
                                        <p:tgtEl>
                                          <p:spTgt spid="5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1000"/>
                                        <p:tgtEl>
                                          <p:spTgt spid="61"/>
                                        </p:tgtEl>
                                      </p:cBhvr>
                                    </p:animEffect>
                                    <p:anim calcmode="lin" valueType="num">
                                      <p:cBhvr>
                                        <p:cTn id="43" dur="1000" fill="hold"/>
                                        <p:tgtEl>
                                          <p:spTgt spid="61"/>
                                        </p:tgtEl>
                                        <p:attrNameLst>
                                          <p:attrName>ppt_x</p:attrName>
                                        </p:attrNameLst>
                                      </p:cBhvr>
                                      <p:tavLst>
                                        <p:tav tm="0">
                                          <p:val>
                                            <p:strVal val="#ppt_x"/>
                                          </p:val>
                                        </p:tav>
                                        <p:tav tm="100000">
                                          <p:val>
                                            <p:strVal val="#ppt_x"/>
                                          </p:val>
                                        </p:tav>
                                      </p:tavLst>
                                    </p:anim>
                                    <p:anim calcmode="lin" valueType="num">
                                      <p:cBhvr>
                                        <p:cTn id="44" dur="1000" fill="hold"/>
                                        <p:tgtEl>
                                          <p:spTgt spid="6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1000"/>
                                        <p:tgtEl>
                                          <p:spTgt spid="63"/>
                                        </p:tgtEl>
                                      </p:cBhvr>
                                    </p:animEffect>
                                    <p:anim calcmode="lin" valueType="num">
                                      <p:cBhvr>
                                        <p:cTn id="48" dur="1000" fill="hold"/>
                                        <p:tgtEl>
                                          <p:spTgt spid="63"/>
                                        </p:tgtEl>
                                        <p:attrNameLst>
                                          <p:attrName>ppt_x</p:attrName>
                                        </p:attrNameLst>
                                      </p:cBhvr>
                                      <p:tavLst>
                                        <p:tav tm="0">
                                          <p:val>
                                            <p:strVal val="#ppt_x"/>
                                          </p:val>
                                        </p:tav>
                                        <p:tav tm="100000">
                                          <p:val>
                                            <p:strVal val="#ppt_x"/>
                                          </p:val>
                                        </p:tav>
                                      </p:tavLst>
                                    </p:anim>
                                    <p:anim calcmode="lin" valueType="num">
                                      <p:cBhvr>
                                        <p:cTn id="49" dur="1000" fill="hold"/>
                                        <p:tgtEl>
                                          <p:spTgt spid="6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000"/>
                                        <p:tgtEl>
                                          <p:spTgt spid="65"/>
                                        </p:tgtEl>
                                      </p:cBhvr>
                                    </p:animEffect>
                                    <p:anim calcmode="lin" valueType="num">
                                      <p:cBhvr>
                                        <p:cTn id="53" dur="1000" fill="hold"/>
                                        <p:tgtEl>
                                          <p:spTgt spid="65"/>
                                        </p:tgtEl>
                                        <p:attrNameLst>
                                          <p:attrName>ppt_x</p:attrName>
                                        </p:attrNameLst>
                                      </p:cBhvr>
                                      <p:tavLst>
                                        <p:tav tm="0">
                                          <p:val>
                                            <p:strVal val="#ppt_x"/>
                                          </p:val>
                                        </p:tav>
                                        <p:tav tm="100000">
                                          <p:val>
                                            <p:strVal val="#ppt_x"/>
                                          </p:val>
                                        </p:tav>
                                      </p:tavLst>
                                    </p:anim>
                                    <p:anim calcmode="lin" valueType="num">
                                      <p:cBhvr>
                                        <p:cTn id="54" dur="1000" fill="hold"/>
                                        <p:tgtEl>
                                          <p:spTgt spid="6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1000"/>
                                        <p:tgtEl>
                                          <p:spTgt spid="67"/>
                                        </p:tgtEl>
                                      </p:cBhvr>
                                    </p:animEffect>
                                    <p:anim calcmode="lin" valueType="num">
                                      <p:cBhvr>
                                        <p:cTn id="58" dur="1000" fill="hold"/>
                                        <p:tgtEl>
                                          <p:spTgt spid="67"/>
                                        </p:tgtEl>
                                        <p:attrNameLst>
                                          <p:attrName>ppt_x</p:attrName>
                                        </p:attrNameLst>
                                      </p:cBhvr>
                                      <p:tavLst>
                                        <p:tav tm="0">
                                          <p:val>
                                            <p:strVal val="#ppt_x"/>
                                          </p:val>
                                        </p:tav>
                                        <p:tav tm="100000">
                                          <p:val>
                                            <p:strVal val="#ppt_x"/>
                                          </p:val>
                                        </p:tav>
                                      </p:tavLst>
                                    </p:anim>
                                    <p:anim calcmode="lin" valueType="num">
                                      <p:cBhvr>
                                        <p:cTn id="59" dur="1000" fill="hold"/>
                                        <p:tgtEl>
                                          <p:spTgt spid="6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1000"/>
                                        <p:tgtEl>
                                          <p:spTgt spid="69"/>
                                        </p:tgtEl>
                                      </p:cBhvr>
                                    </p:animEffect>
                                    <p:anim calcmode="lin" valueType="num">
                                      <p:cBhvr>
                                        <p:cTn id="63" dur="1000" fill="hold"/>
                                        <p:tgtEl>
                                          <p:spTgt spid="69"/>
                                        </p:tgtEl>
                                        <p:attrNameLst>
                                          <p:attrName>ppt_x</p:attrName>
                                        </p:attrNameLst>
                                      </p:cBhvr>
                                      <p:tavLst>
                                        <p:tav tm="0">
                                          <p:val>
                                            <p:strVal val="#ppt_x"/>
                                          </p:val>
                                        </p:tav>
                                        <p:tav tm="100000">
                                          <p:val>
                                            <p:strVal val="#ppt_x"/>
                                          </p:val>
                                        </p:tav>
                                      </p:tavLst>
                                    </p:anim>
                                    <p:anim calcmode="lin" valueType="num">
                                      <p:cBhvr>
                                        <p:cTn id="64" dur="1000" fill="hold"/>
                                        <p:tgtEl>
                                          <p:spTgt spid="69"/>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anim calcmode="lin" valueType="num">
                                      <p:cBhvr>
                                        <p:cTn id="73" dur="1000" fill="hold"/>
                                        <p:tgtEl>
                                          <p:spTgt spid="29"/>
                                        </p:tgtEl>
                                        <p:attrNameLst>
                                          <p:attrName>ppt_x</p:attrName>
                                        </p:attrNameLst>
                                      </p:cBhvr>
                                      <p:tavLst>
                                        <p:tav tm="0">
                                          <p:val>
                                            <p:strVal val="#ppt_x"/>
                                          </p:val>
                                        </p:tav>
                                        <p:tav tm="100000">
                                          <p:val>
                                            <p:strVal val="#ppt_x"/>
                                          </p:val>
                                        </p:tav>
                                      </p:tavLst>
                                    </p:anim>
                                    <p:anim calcmode="lin" valueType="num">
                                      <p:cBhvr>
                                        <p:cTn id="74" dur="1000" fill="hold"/>
                                        <p:tgtEl>
                                          <p:spTgt spid="2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1000"/>
                                        <p:tgtEl>
                                          <p:spTgt spid="35"/>
                                        </p:tgtEl>
                                      </p:cBhvr>
                                    </p:animEffect>
                                    <p:anim calcmode="lin" valueType="num">
                                      <p:cBhvr>
                                        <p:cTn id="88" dur="1000" fill="hold"/>
                                        <p:tgtEl>
                                          <p:spTgt spid="35"/>
                                        </p:tgtEl>
                                        <p:attrNameLst>
                                          <p:attrName>ppt_x</p:attrName>
                                        </p:attrNameLst>
                                      </p:cBhvr>
                                      <p:tavLst>
                                        <p:tav tm="0">
                                          <p:val>
                                            <p:strVal val="#ppt_x"/>
                                          </p:val>
                                        </p:tav>
                                        <p:tav tm="100000">
                                          <p:val>
                                            <p:strVal val="#ppt_x"/>
                                          </p:val>
                                        </p:tav>
                                      </p:tavLst>
                                    </p:anim>
                                    <p:anim calcmode="lin" valueType="num">
                                      <p:cBhvr>
                                        <p:cTn id="89" dur="1000" fill="hold"/>
                                        <p:tgtEl>
                                          <p:spTgt spid="3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1000"/>
                                        <p:tgtEl>
                                          <p:spTgt spid="16"/>
                                        </p:tgtEl>
                                      </p:cBhvr>
                                    </p:animEffect>
                                    <p:anim calcmode="lin" valueType="num">
                                      <p:cBhvr>
                                        <p:cTn id="93" dur="1000" fill="hold"/>
                                        <p:tgtEl>
                                          <p:spTgt spid="16"/>
                                        </p:tgtEl>
                                        <p:attrNameLst>
                                          <p:attrName>ppt_x</p:attrName>
                                        </p:attrNameLst>
                                      </p:cBhvr>
                                      <p:tavLst>
                                        <p:tav tm="0">
                                          <p:val>
                                            <p:strVal val="#ppt_x"/>
                                          </p:val>
                                        </p:tav>
                                        <p:tav tm="100000">
                                          <p:val>
                                            <p:strVal val="#ppt_x"/>
                                          </p:val>
                                        </p:tav>
                                      </p:tavLst>
                                    </p:anim>
                                    <p:anim calcmode="lin" valueType="num">
                                      <p:cBhvr>
                                        <p:cTn id="94" dur="1000" fill="hold"/>
                                        <p:tgtEl>
                                          <p:spTgt spid="1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5"/>
                                        </p:tgtEl>
                                        <p:attrNameLst>
                                          <p:attrName>style.visibility</p:attrName>
                                        </p:attrNameLst>
                                      </p:cBhvr>
                                      <p:to>
                                        <p:strVal val="visible"/>
                                      </p:to>
                                    </p:set>
                                    <p:animEffect transition="in" filter="fade">
                                      <p:cBhvr>
                                        <p:cTn id="107" dur="1000"/>
                                        <p:tgtEl>
                                          <p:spTgt spid="75"/>
                                        </p:tgtEl>
                                      </p:cBhvr>
                                    </p:animEffect>
                                    <p:anim calcmode="lin" valueType="num">
                                      <p:cBhvr>
                                        <p:cTn id="108" dur="1000" fill="hold"/>
                                        <p:tgtEl>
                                          <p:spTgt spid="75"/>
                                        </p:tgtEl>
                                        <p:attrNameLst>
                                          <p:attrName>ppt_x</p:attrName>
                                        </p:attrNameLst>
                                      </p:cBhvr>
                                      <p:tavLst>
                                        <p:tav tm="0">
                                          <p:val>
                                            <p:strVal val="#ppt_x"/>
                                          </p:val>
                                        </p:tav>
                                        <p:tav tm="100000">
                                          <p:val>
                                            <p:strVal val="#ppt_x"/>
                                          </p:val>
                                        </p:tav>
                                      </p:tavLst>
                                    </p:anim>
                                    <p:anim calcmode="lin" valueType="num">
                                      <p:cBhvr>
                                        <p:cTn id="109" dur="1000" fill="hold"/>
                                        <p:tgtEl>
                                          <p:spTgt spid="75"/>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77"/>
                                        </p:tgtEl>
                                        <p:attrNameLst>
                                          <p:attrName>style.visibility</p:attrName>
                                        </p:attrNameLst>
                                      </p:cBhvr>
                                      <p:to>
                                        <p:strVal val="visible"/>
                                      </p:to>
                                    </p:set>
                                    <p:animEffect transition="in" filter="fade">
                                      <p:cBhvr>
                                        <p:cTn id="112" dur="1000"/>
                                        <p:tgtEl>
                                          <p:spTgt spid="77"/>
                                        </p:tgtEl>
                                      </p:cBhvr>
                                    </p:animEffect>
                                    <p:anim calcmode="lin" valueType="num">
                                      <p:cBhvr>
                                        <p:cTn id="113" dur="1000" fill="hold"/>
                                        <p:tgtEl>
                                          <p:spTgt spid="77"/>
                                        </p:tgtEl>
                                        <p:attrNameLst>
                                          <p:attrName>ppt_x</p:attrName>
                                        </p:attrNameLst>
                                      </p:cBhvr>
                                      <p:tavLst>
                                        <p:tav tm="0">
                                          <p:val>
                                            <p:strVal val="#ppt_x"/>
                                          </p:val>
                                        </p:tav>
                                        <p:tav tm="100000">
                                          <p:val>
                                            <p:strVal val="#ppt_x"/>
                                          </p:val>
                                        </p:tav>
                                      </p:tavLst>
                                    </p:anim>
                                    <p:anim calcmode="lin" valueType="num">
                                      <p:cBhvr>
                                        <p:cTn id="114" dur="1000" fill="hold"/>
                                        <p:tgtEl>
                                          <p:spTgt spid="77"/>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79"/>
                                        </p:tgtEl>
                                        <p:attrNameLst>
                                          <p:attrName>style.visibility</p:attrName>
                                        </p:attrNameLst>
                                      </p:cBhvr>
                                      <p:to>
                                        <p:strVal val="visible"/>
                                      </p:to>
                                    </p:set>
                                    <p:animEffect transition="in" filter="fade">
                                      <p:cBhvr>
                                        <p:cTn id="117" dur="1000"/>
                                        <p:tgtEl>
                                          <p:spTgt spid="79"/>
                                        </p:tgtEl>
                                      </p:cBhvr>
                                    </p:animEffect>
                                    <p:anim calcmode="lin" valueType="num">
                                      <p:cBhvr>
                                        <p:cTn id="118" dur="1000" fill="hold"/>
                                        <p:tgtEl>
                                          <p:spTgt spid="79"/>
                                        </p:tgtEl>
                                        <p:attrNameLst>
                                          <p:attrName>ppt_x</p:attrName>
                                        </p:attrNameLst>
                                      </p:cBhvr>
                                      <p:tavLst>
                                        <p:tav tm="0">
                                          <p:val>
                                            <p:strVal val="#ppt_x"/>
                                          </p:val>
                                        </p:tav>
                                        <p:tav tm="100000">
                                          <p:val>
                                            <p:strVal val="#ppt_x"/>
                                          </p:val>
                                        </p:tav>
                                      </p:tavLst>
                                    </p:anim>
                                    <p:anim calcmode="lin" valueType="num">
                                      <p:cBhvr>
                                        <p:cTn id="11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CPU mit Binärzahlen und Blaupause">
            <a:extLst>
              <a:ext uri="{FF2B5EF4-FFF2-40B4-BE49-F238E27FC236}">
                <a16:creationId xmlns:a16="http://schemas.microsoft.com/office/drawing/2014/main" id="{87FF1DB7-B60E-424A-AB16-965734F37BA9}"/>
              </a:ext>
            </a:extLst>
          </p:cNvPr>
          <p:cNvPicPr>
            <a:picLocks noChangeAspect="1"/>
          </p:cNvPicPr>
          <p:nvPr/>
        </p:nvPicPr>
        <p:blipFill rotWithShape="1">
          <a:blip r:embed="rId3"/>
          <a:srcRect l="13737"/>
          <a:stretch/>
        </p:blipFill>
        <p:spPr>
          <a:xfrm>
            <a:off x="7266570" y="3744007"/>
            <a:ext cx="2702118" cy="1761978"/>
          </a:xfrm>
          <a:prstGeom prst="rect">
            <a:avLst/>
          </a:prstGeom>
        </p:spPr>
      </p:pic>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dirty="0"/>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634110"/>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4400" dirty="0">
                <a:latin typeface="Equip Medium"/>
              </a:rPr>
              <a:t>Wie </a:t>
            </a:r>
            <a:r>
              <a:rPr lang="en-GB" sz="4400" dirty="0" err="1">
                <a:latin typeface="Equip Medium"/>
              </a:rPr>
              <a:t>wird</a:t>
            </a:r>
            <a:r>
              <a:rPr lang="en-GB" sz="4400" dirty="0">
                <a:latin typeface="Equip Medium"/>
              </a:rPr>
              <a:t> Software </a:t>
            </a:r>
            <a:r>
              <a:rPr lang="en-GB" sz="4400" dirty="0" err="1">
                <a:latin typeface="Equip Medium"/>
              </a:rPr>
              <a:t>gemacht</a:t>
            </a:r>
            <a:r>
              <a:rPr lang="en-GB" sz="4400" dirty="0">
                <a:latin typeface="Equip Medium"/>
              </a:rPr>
              <a:t>?</a:t>
            </a:r>
            <a:endParaRPr lang="en-GB" sz="4400" dirty="0"/>
          </a:p>
        </p:txBody>
      </p:sp>
      <p:sp>
        <p:nvSpPr>
          <p:cNvPr id="15" name="Textfeld 14">
            <a:extLst>
              <a:ext uri="{FF2B5EF4-FFF2-40B4-BE49-F238E27FC236}">
                <a16:creationId xmlns:a16="http://schemas.microsoft.com/office/drawing/2014/main" id="{05EC81E4-A57F-4698-A92C-00F56E84CA80}"/>
              </a:ext>
            </a:extLst>
          </p:cNvPr>
          <p:cNvSpPr txBox="1"/>
          <p:nvPr/>
        </p:nvSpPr>
        <p:spPr>
          <a:xfrm>
            <a:off x="10720552" y="7034348"/>
            <a:ext cx="518948" cy="2031325"/>
          </a:xfrm>
          <a:prstGeom prst="rect">
            <a:avLst/>
          </a:prstGeom>
          <a:noFill/>
        </p:spPr>
        <p:txBody>
          <a:bodyPr wrap="square" rtlCol="0">
            <a:spAutoFit/>
          </a:bodyPr>
          <a:lstStyle/>
          <a:p>
            <a:r>
              <a:rPr lang="de-AT" sz="900"/>
              <a:t>"</a:t>
            </a:r>
            <a:r>
              <a:rPr lang="de-AT" sz="900">
                <a:hlinkClick r:id="rId4" tooltip="https://deepu.tech/three-tips-for-clean-code/"/>
              </a:rPr>
              <a:t>Dieses Foto</a:t>
            </a:r>
            <a:r>
              <a:rPr lang="de-AT" sz="900"/>
              <a:t>" von Unbekannter Autor ist lizenziert gemäß </a:t>
            </a:r>
            <a:r>
              <a:rPr lang="de-AT" sz="900">
                <a:hlinkClick r:id="rId5" tooltip="https://creativecommons.org/licenses/by/3.0/"/>
              </a:rPr>
              <a:t>CC BY</a:t>
            </a:r>
            <a:endParaRPr lang="de-AT" sz="900"/>
          </a:p>
        </p:txBody>
      </p:sp>
      <p:pic>
        <p:nvPicPr>
          <p:cNvPr id="17" name="Grafik 16" descr="Frau am Laptop">
            <a:extLst>
              <a:ext uri="{FF2B5EF4-FFF2-40B4-BE49-F238E27FC236}">
                <a16:creationId xmlns:a16="http://schemas.microsoft.com/office/drawing/2014/main" id="{CD6CAAAF-4478-4950-91D6-BD0B2F09C7AE}"/>
              </a:ext>
            </a:extLst>
          </p:cNvPr>
          <p:cNvPicPr>
            <a:picLocks noChangeAspect="1"/>
          </p:cNvPicPr>
          <p:nvPr/>
        </p:nvPicPr>
        <p:blipFill>
          <a:blip r:embed="rId6"/>
          <a:stretch>
            <a:fillRect/>
          </a:stretch>
        </p:blipFill>
        <p:spPr>
          <a:xfrm>
            <a:off x="1883537" y="2979433"/>
            <a:ext cx="2629786" cy="1753191"/>
          </a:xfrm>
          <a:prstGeom prst="rect">
            <a:avLst/>
          </a:prstGeom>
        </p:spPr>
      </p:pic>
      <p:sp>
        <p:nvSpPr>
          <p:cNvPr id="26" name="Ellipse 25">
            <a:extLst>
              <a:ext uri="{FF2B5EF4-FFF2-40B4-BE49-F238E27FC236}">
                <a16:creationId xmlns:a16="http://schemas.microsoft.com/office/drawing/2014/main" id="{96CD4153-F605-4052-B83A-5F7C7CA0FC90}"/>
              </a:ext>
            </a:extLst>
          </p:cNvPr>
          <p:cNvSpPr>
            <a:spLocks/>
          </p:cNvSpPr>
          <p:nvPr/>
        </p:nvSpPr>
        <p:spPr>
          <a:xfrm>
            <a:off x="2223312" y="4046760"/>
            <a:ext cx="540000" cy="540000"/>
          </a:xfrm>
          <a:prstGeom prst="ellipse">
            <a:avLst/>
          </a:prstGeom>
          <a:solidFill>
            <a:schemeClr val="accent6">
              <a:lumMod val="7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a:t>
            </a:r>
          </a:p>
        </p:txBody>
      </p:sp>
      <p:sp>
        <p:nvSpPr>
          <p:cNvPr id="25" name="Ellipse 24">
            <a:extLst>
              <a:ext uri="{FF2B5EF4-FFF2-40B4-BE49-F238E27FC236}">
                <a16:creationId xmlns:a16="http://schemas.microsoft.com/office/drawing/2014/main" id="{DB33B3C5-2F3C-4917-A5BE-57B4FD1CF3F0}"/>
              </a:ext>
            </a:extLst>
          </p:cNvPr>
          <p:cNvSpPr>
            <a:spLocks/>
          </p:cNvSpPr>
          <p:nvPr/>
        </p:nvSpPr>
        <p:spPr>
          <a:xfrm>
            <a:off x="1727687" y="3785227"/>
            <a:ext cx="540000" cy="540000"/>
          </a:xfrm>
          <a:prstGeom prst="ellipse">
            <a:avLst/>
          </a:prstGeom>
          <a:solidFill>
            <a:schemeClr val="accent2">
              <a:lumMod val="40000"/>
              <a:lumOff val="6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C++</a:t>
            </a:r>
          </a:p>
        </p:txBody>
      </p:sp>
      <p:sp>
        <p:nvSpPr>
          <p:cNvPr id="19" name="Ellipse 18">
            <a:extLst>
              <a:ext uri="{FF2B5EF4-FFF2-40B4-BE49-F238E27FC236}">
                <a16:creationId xmlns:a16="http://schemas.microsoft.com/office/drawing/2014/main" id="{CFB1D870-3F07-4E8A-AAFF-3810221E8F0C}"/>
              </a:ext>
            </a:extLst>
          </p:cNvPr>
          <p:cNvSpPr>
            <a:spLocks/>
          </p:cNvSpPr>
          <p:nvPr/>
        </p:nvSpPr>
        <p:spPr>
          <a:xfrm>
            <a:off x="1416453" y="3340798"/>
            <a:ext cx="540000" cy="540000"/>
          </a:xfrm>
          <a:prstGeom prst="ellipse">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C#</a:t>
            </a:r>
          </a:p>
        </p:txBody>
      </p:sp>
      <p:sp>
        <p:nvSpPr>
          <p:cNvPr id="21" name="Ellipse 20">
            <a:extLst>
              <a:ext uri="{FF2B5EF4-FFF2-40B4-BE49-F238E27FC236}">
                <a16:creationId xmlns:a16="http://schemas.microsoft.com/office/drawing/2014/main" id="{64AF1F65-237C-454C-A3F8-152D5ABE4B9C}"/>
              </a:ext>
            </a:extLst>
          </p:cNvPr>
          <p:cNvSpPr>
            <a:spLocks/>
          </p:cNvSpPr>
          <p:nvPr/>
        </p:nvSpPr>
        <p:spPr>
          <a:xfrm>
            <a:off x="1396850" y="2809765"/>
            <a:ext cx="540000" cy="540000"/>
          </a:xfrm>
          <a:prstGeom prst="ellipse">
            <a:avLst/>
          </a:prstGeom>
          <a:solidFill>
            <a:schemeClr val="accent4">
              <a:lumMod val="50000"/>
              <a:lumOff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PHP</a:t>
            </a:r>
          </a:p>
        </p:txBody>
      </p:sp>
      <p:sp>
        <p:nvSpPr>
          <p:cNvPr id="20" name="Ellipse 19">
            <a:extLst>
              <a:ext uri="{FF2B5EF4-FFF2-40B4-BE49-F238E27FC236}">
                <a16:creationId xmlns:a16="http://schemas.microsoft.com/office/drawing/2014/main" id="{F0974833-AABC-435B-B549-40D65F33E891}"/>
              </a:ext>
            </a:extLst>
          </p:cNvPr>
          <p:cNvSpPr>
            <a:spLocks/>
          </p:cNvSpPr>
          <p:nvPr/>
        </p:nvSpPr>
        <p:spPr>
          <a:xfrm>
            <a:off x="1837528" y="2487305"/>
            <a:ext cx="540000" cy="540000"/>
          </a:xfrm>
          <a:prstGeom prst="ellipse">
            <a:avLst/>
          </a:prstGeom>
          <a:solidFill>
            <a:srgbClr val="FF00FF">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Java</a:t>
            </a:r>
          </a:p>
        </p:txBody>
      </p:sp>
      <p:sp>
        <p:nvSpPr>
          <p:cNvPr id="22" name="Ellipse 21">
            <a:extLst>
              <a:ext uri="{FF2B5EF4-FFF2-40B4-BE49-F238E27FC236}">
                <a16:creationId xmlns:a16="http://schemas.microsoft.com/office/drawing/2014/main" id="{B5B0FB5A-E9E3-4BC2-9A35-38090603FE63}"/>
              </a:ext>
            </a:extLst>
          </p:cNvPr>
          <p:cNvSpPr>
            <a:spLocks/>
          </p:cNvSpPr>
          <p:nvPr/>
        </p:nvSpPr>
        <p:spPr>
          <a:xfrm>
            <a:off x="2394687" y="2464206"/>
            <a:ext cx="540000" cy="540000"/>
          </a:xfrm>
          <a:prstGeom prst="ellipse">
            <a:avLst/>
          </a:prstGeom>
          <a:solidFill>
            <a:srgbClr val="FFC00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000" b="1" dirty="0"/>
              <a:t>Python</a:t>
            </a:r>
          </a:p>
        </p:txBody>
      </p:sp>
      <p:sp>
        <p:nvSpPr>
          <p:cNvPr id="23" name="Ellipse 22">
            <a:extLst>
              <a:ext uri="{FF2B5EF4-FFF2-40B4-BE49-F238E27FC236}">
                <a16:creationId xmlns:a16="http://schemas.microsoft.com/office/drawing/2014/main" id="{6FCDCFDE-6831-4997-9E89-5C8C735B91ED}"/>
              </a:ext>
            </a:extLst>
          </p:cNvPr>
          <p:cNvSpPr>
            <a:spLocks/>
          </p:cNvSpPr>
          <p:nvPr/>
        </p:nvSpPr>
        <p:spPr>
          <a:xfrm>
            <a:off x="2931533" y="2584808"/>
            <a:ext cx="540000" cy="540000"/>
          </a:xfrm>
          <a:prstGeom prst="ellipse">
            <a:avLst/>
          </a:prstGeom>
          <a:solidFill>
            <a:srgbClr val="00B05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000" b="1" dirty="0"/>
              <a:t>Java</a:t>
            </a:r>
            <a:br>
              <a:rPr lang="de-AT" sz="1000" b="1" dirty="0"/>
            </a:br>
            <a:r>
              <a:rPr lang="de-AT" sz="1000" b="1" dirty="0" err="1"/>
              <a:t>Script</a:t>
            </a:r>
            <a:endParaRPr lang="de-AT" sz="1000" b="1" dirty="0"/>
          </a:p>
        </p:txBody>
      </p:sp>
      <p:pic>
        <p:nvPicPr>
          <p:cNvPr id="28" name="Grafik 27" descr="Ein Bild, das Text enthält.&#10;&#10;Automatisch generierte Beschreibung">
            <a:extLst>
              <a:ext uri="{FF2B5EF4-FFF2-40B4-BE49-F238E27FC236}">
                <a16:creationId xmlns:a16="http://schemas.microsoft.com/office/drawing/2014/main" id="{FC769288-82FF-45FE-B3E6-D9D1512F722D}"/>
              </a:ext>
            </a:extLst>
          </p:cNvPr>
          <p:cNvPicPr>
            <a:picLocks noChangeAspect="1"/>
          </p:cNvPicPr>
          <p:nvPr/>
        </p:nvPicPr>
        <p:blipFill>
          <a:blip r:embed="rId7"/>
          <a:stretch>
            <a:fillRect/>
          </a:stretch>
        </p:blipFill>
        <p:spPr>
          <a:xfrm>
            <a:off x="4578059" y="3397726"/>
            <a:ext cx="2629786" cy="1755522"/>
          </a:xfrm>
          <a:prstGeom prst="rect">
            <a:avLst/>
          </a:prstGeom>
        </p:spPr>
      </p:pic>
    </p:spTree>
    <p:extLst>
      <p:ext uri="{BB962C8B-B14F-4D97-AF65-F5344CB8AC3E}">
        <p14:creationId xmlns:p14="http://schemas.microsoft.com/office/powerpoint/2010/main" val="235558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anim calcmode="lin" valueType="num">
                                      <p:cBhvr>
                                        <p:cTn id="57" dur="1000" fill="hold"/>
                                        <p:tgtEl>
                                          <p:spTgt spid="28"/>
                                        </p:tgtEl>
                                        <p:attrNameLst>
                                          <p:attrName>ppt_x</p:attrName>
                                        </p:attrNameLst>
                                      </p:cBhvr>
                                      <p:tavLst>
                                        <p:tav tm="0">
                                          <p:val>
                                            <p:strVal val="#ppt_x"/>
                                          </p:val>
                                        </p:tav>
                                        <p:tav tm="100000">
                                          <p:val>
                                            <p:strVal val="#ppt_x"/>
                                          </p:val>
                                        </p:tav>
                                      </p:tavLst>
                                    </p:anim>
                                    <p:anim calcmode="lin" valueType="num">
                                      <p:cBhvr>
                                        <p:cTn id="5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19" grpId="0" animBg="1"/>
      <p:bldP spid="21" grpId="0" animBg="1"/>
      <p:bldP spid="20"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5" descr="Ein Bild, das Silhouette enthält.&#10;&#10;Beschreibung automatisch generiert.">
            <a:extLst>
              <a:ext uri="{FF2B5EF4-FFF2-40B4-BE49-F238E27FC236}">
                <a16:creationId xmlns:a16="http://schemas.microsoft.com/office/drawing/2014/main" id="{4A30423C-67A2-EB55-2E1A-07B5DD163DC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53588" y="2159823"/>
            <a:ext cx="7324057" cy="3725654"/>
          </a:xfrm>
          <a:prstGeom prst="rect">
            <a:avLst/>
          </a:prstGeom>
        </p:spPr>
      </p:pic>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de-DE"/>
          </a:p>
        </p:txBody>
      </p:sp>
      <p:sp>
        <p:nvSpPr>
          <p:cNvPr id="10" name="Textplatzhalter 5">
            <a:extLst>
              <a:ext uri="{FF2B5EF4-FFF2-40B4-BE49-F238E27FC236}">
                <a16:creationId xmlns:a16="http://schemas.microsoft.com/office/drawing/2014/main" id="{2CDF6CD8-083A-441D-AA98-463930908663}"/>
              </a:ext>
            </a:extLst>
          </p:cNvPr>
          <p:cNvSpPr txBox="1">
            <a:spLocks/>
          </p:cNvSpPr>
          <p:nvPr/>
        </p:nvSpPr>
        <p:spPr>
          <a:xfrm>
            <a:off x="2477872" y="3009406"/>
            <a:ext cx="180000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a:solidFill>
                  <a:schemeClr val="bg1"/>
                </a:solidFill>
                <a:effectLst>
                  <a:outerShdw blurRad="50800" dist="38100" algn="l" rotWithShape="0">
                    <a:prstClr val="black">
                      <a:alpha val="40000"/>
                    </a:prstClr>
                  </a:outerShdw>
                </a:effectLst>
                <a:latin typeface="Equip Medium"/>
              </a:rPr>
              <a:t>Samanta</a:t>
            </a:r>
            <a:endParaRPr lang="en-GB">
              <a:solidFill>
                <a:schemeClr val="bg1"/>
              </a:solidFill>
              <a:effectLst>
                <a:outerShdw blurRad="50800" dist="38100" algn="l" rotWithShape="0">
                  <a:prstClr val="black">
                    <a:alpha val="40000"/>
                  </a:prstClr>
                </a:outerShdw>
              </a:effectLst>
            </a:endParaRPr>
          </a:p>
        </p:txBody>
      </p:sp>
      <p:sp>
        <p:nvSpPr>
          <p:cNvPr id="11" name="Textplatzhalter 5">
            <a:extLst>
              <a:ext uri="{FF2B5EF4-FFF2-40B4-BE49-F238E27FC236}">
                <a16:creationId xmlns:a16="http://schemas.microsoft.com/office/drawing/2014/main" id="{6FB8C295-EA34-4612-914A-DDFC640C5B90}"/>
              </a:ext>
            </a:extLst>
          </p:cNvPr>
          <p:cNvSpPr txBox="1">
            <a:spLocks/>
          </p:cNvSpPr>
          <p:nvPr/>
        </p:nvSpPr>
        <p:spPr>
          <a:xfrm>
            <a:off x="8083515" y="3009406"/>
            <a:ext cx="180000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a:solidFill>
                  <a:schemeClr val="bg1"/>
                </a:solidFill>
                <a:effectLst>
                  <a:outerShdw blurRad="50800" dist="38100" algn="l" rotWithShape="0">
                    <a:prstClr val="black">
                      <a:alpha val="40000"/>
                    </a:prstClr>
                  </a:outerShdw>
                </a:effectLst>
                <a:latin typeface="Equip Medium"/>
              </a:rPr>
              <a:t>Anita</a:t>
            </a:r>
          </a:p>
        </p:txBody>
      </p:sp>
      <p:sp>
        <p:nvSpPr>
          <p:cNvPr id="14" name="Textplatzhalter 5">
            <a:extLst>
              <a:ext uri="{FF2B5EF4-FFF2-40B4-BE49-F238E27FC236}">
                <a16:creationId xmlns:a16="http://schemas.microsoft.com/office/drawing/2014/main" id="{0F665A64-F707-4ED7-B499-336CE1EBA57A}"/>
              </a:ext>
            </a:extLst>
          </p:cNvPr>
          <p:cNvSpPr txBox="1">
            <a:spLocks/>
          </p:cNvSpPr>
          <p:nvPr/>
        </p:nvSpPr>
        <p:spPr>
          <a:xfrm>
            <a:off x="5321769" y="2592792"/>
            <a:ext cx="180000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a:solidFill>
                  <a:schemeClr val="bg1"/>
                </a:solidFill>
                <a:effectLst>
                  <a:outerShdw blurRad="50800" dist="38100" algn="l" rotWithShape="0">
                    <a:prstClr val="black">
                      <a:alpha val="40000"/>
                    </a:prstClr>
                  </a:outerShdw>
                </a:effectLst>
                <a:latin typeface="Equip Medium"/>
              </a:rPr>
              <a:t>Daniel</a:t>
            </a:r>
          </a:p>
        </p:txBody>
      </p:sp>
      <p:pic>
        <p:nvPicPr>
          <p:cNvPr id="9" name="Grafik 8" descr="Ein Bild, das Person enthält.&#10;&#10;Automatisch generierte Beschreibung">
            <a:extLst>
              <a:ext uri="{FF2B5EF4-FFF2-40B4-BE49-F238E27FC236}">
                <a16:creationId xmlns:a16="http://schemas.microsoft.com/office/drawing/2014/main" id="{727B8C8D-79EB-4CCA-BB35-70E9F1C4305D}"/>
              </a:ext>
            </a:extLst>
          </p:cNvPr>
          <p:cNvPicPr>
            <a:picLocks noChangeAspect="1"/>
          </p:cNvPicPr>
          <p:nvPr/>
        </p:nvPicPr>
        <p:blipFill>
          <a:blip r:embed="rId5"/>
          <a:stretch>
            <a:fillRect/>
          </a:stretch>
        </p:blipFill>
        <p:spPr>
          <a:xfrm>
            <a:off x="2477872" y="1153644"/>
            <a:ext cx="1800000" cy="1800000"/>
          </a:xfrm>
          <a:prstGeom prst="ellipse">
            <a:avLst/>
          </a:prstGeom>
        </p:spPr>
      </p:pic>
      <p:pic>
        <p:nvPicPr>
          <p:cNvPr id="16" name="Grafik 15" descr="Ein Bild, das Text, Person, Regal, drinnen enthält.&#10;&#10;Automatisch generierte Beschreibung">
            <a:extLst>
              <a:ext uri="{FF2B5EF4-FFF2-40B4-BE49-F238E27FC236}">
                <a16:creationId xmlns:a16="http://schemas.microsoft.com/office/drawing/2014/main" id="{84FB6EE2-AD80-4DFD-AE23-709DEBDD7BD4}"/>
              </a:ext>
            </a:extLst>
          </p:cNvPr>
          <p:cNvPicPr>
            <a:picLocks noChangeAspect="1"/>
          </p:cNvPicPr>
          <p:nvPr/>
        </p:nvPicPr>
        <p:blipFill>
          <a:blip r:embed="rId6"/>
          <a:stretch>
            <a:fillRect/>
          </a:stretch>
        </p:blipFill>
        <p:spPr>
          <a:xfrm>
            <a:off x="5353301" y="748224"/>
            <a:ext cx="1800000" cy="1800000"/>
          </a:xfrm>
          <a:prstGeom prst="ellipse">
            <a:avLst/>
          </a:prstGeom>
        </p:spPr>
      </p:pic>
      <p:pic>
        <p:nvPicPr>
          <p:cNvPr id="20" name="Grafik 19" descr="Ein Bild, das Person, stehend enthält.&#10;&#10;Automatisch generierte Beschreibung">
            <a:extLst>
              <a:ext uri="{FF2B5EF4-FFF2-40B4-BE49-F238E27FC236}">
                <a16:creationId xmlns:a16="http://schemas.microsoft.com/office/drawing/2014/main" id="{EDD9353A-6BF9-4B29-958F-66C7A92075A6}"/>
              </a:ext>
            </a:extLst>
          </p:cNvPr>
          <p:cNvPicPr>
            <a:picLocks noChangeAspect="1"/>
          </p:cNvPicPr>
          <p:nvPr/>
        </p:nvPicPr>
        <p:blipFill rotWithShape="1">
          <a:blip r:embed="rId7"/>
          <a:srcRect l="63951" r="670" b="46762"/>
          <a:stretch/>
        </p:blipFill>
        <p:spPr>
          <a:xfrm>
            <a:off x="8089590" y="1166015"/>
            <a:ext cx="1793925" cy="1800000"/>
          </a:xfrm>
          <a:prstGeom prst="ellipse">
            <a:avLst/>
          </a:prstGeom>
        </p:spPr>
      </p:pic>
      <p:sp>
        <p:nvSpPr>
          <p:cNvPr id="15" name="Textplatzhalter 5">
            <a:extLst>
              <a:ext uri="{FF2B5EF4-FFF2-40B4-BE49-F238E27FC236}">
                <a16:creationId xmlns:a16="http://schemas.microsoft.com/office/drawing/2014/main" id="{048F2B93-D241-41DC-BB40-5C842C1F1067}"/>
              </a:ext>
            </a:extLst>
          </p:cNvPr>
          <p:cNvSpPr txBox="1">
            <a:spLocks/>
          </p:cNvSpPr>
          <p:nvPr/>
        </p:nvSpPr>
        <p:spPr>
          <a:xfrm>
            <a:off x="1966842" y="5284641"/>
            <a:ext cx="8659163" cy="3729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err="1">
                <a:solidFill>
                  <a:schemeClr val="bg1"/>
                </a:solidFill>
                <a:latin typeface="Equip Medium"/>
              </a:rPr>
              <a:t>Werdet</a:t>
            </a:r>
            <a:r>
              <a:rPr lang="en-GB" sz="3600">
                <a:solidFill>
                  <a:schemeClr val="bg1"/>
                </a:solidFill>
                <a:latin typeface="Equip Medium"/>
              </a:rPr>
              <a:t> Teil </a:t>
            </a:r>
            <a:r>
              <a:rPr lang="en-GB" sz="3600" err="1">
                <a:solidFill>
                  <a:schemeClr val="bg1"/>
                </a:solidFill>
                <a:latin typeface="Equip Medium"/>
              </a:rPr>
              <a:t>unseres</a:t>
            </a:r>
            <a:r>
              <a:rPr lang="de-AT" sz="3600">
                <a:solidFill>
                  <a:schemeClr val="bg1"/>
                </a:solidFill>
                <a:latin typeface="Equip Medium"/>
              </a:rPr>
              <a:t> Teams!</a:t>
            </a:r>
            <a:endParaRPr lang="en-GB" sz="3600">
              <a:solidFill>
                <a:schemeClr val="bg1"/>
              </a:solidFill>
            </a:endParaRPr>
          </a:p>
        </p:txBody>
      </p:sp>
      <p:sp>
        <p:nvSpPr>
          <p:cNvPr id="6" name="Textfeld 5">
            <a:extLst>
              <a:ext uri="{FF2B5EF4-FFF2-40B4-BE49-F238E27FC236}">
                <a16:creationId xmlns:a16="http://schemas.microsoft.com/office/drawing/2014/main" id="{2EE04816-6D56-3229-DABB-B002591934ED}"/>
              </a:ext>
            </a:extLst>
          </p:cNvPr>
          <p:cNvSpPr txBox="1"/>
          <p:nvPr/>
        </p:nvSpPr>
        <p:spPr>
          <a:xfrm>
            <a:off x="2544725" y="5868250"/>
            <a:ext cx="4417825" cy="335220"/>
          </a:xfrm>
          <a:prstGeom prst="rect">
            <a:avLst/>
          </a:prstGeom>
        </p:spPr>
        <p:txBody>
          <a:bodyPr lIns="91440" tIns="45720" rIns="91440" bIns="45720" anchor="t">
            <a:normAutofit/>
          </a:bodyPr>
          <a:lstStyle/>
          <a:p>
            <a:r>
              <a:rPr lang="en-US" sz="1000">
                <a:solidFill>
                  <a:schemeClr val="bg1">
                    <a:lumMod val="85000"/>
                  </a:schemeClr>
                </a:solidFill>
                <a:hlinkClick r:id="rId4">
                  <a:extLst>
                    <a:ext uri="{A12FA001-AC4F-418D-AE19-62706E023703}">
                      <ahyp:hlinkClr xmlns:ahyp="http://schemas.microsoft.com/office/drawing/2018/hyperlinkcolor" val="tx"/>
                    </a:ext>
                  </a:extLst>
                </a:hlinkClick>
              </a:rPr>
              <a:t>Dieses Foto</a:t>
            </a:r>
            <a:r>
              <a:rPr lang="en-US" sz="1000">
                <a:solidFill>
                  <a:schemeClr val="bg1">
                    <a:lumMod val="85000"/>
                  </a:schemeClr>
                </a:solidFill>
              </a:rPr>
              <a:t> von "</a:t>
            </a:r>
            <a:r>
              <a:rPr lang="en-US" sz="1000" err="1">
                <a:solidFill>
                  <a:schemeClr val="bg1">
                    <a:lumMod val="85000"/>
                  </a:schemeClr>
                </a:solidFill>
              </a:rPr>
              <a:t>Unbekannter</a:t>
            </a:r>
            <a:r>
              <a:rPr lang="en-US" sz="1000">
                <a:solidFill>
                  <a:schemeClr val="bg1">
                    <a:lumMod val="85000"/>
                  </a:schemeClr>
                </a:solidFill>
              </a:rPr>
              <a:t> Autor" </a:t>
            </a:r>
            <a:r>
              <a:rPr lang="en-US" sz="1000" err="1">
                <a:solidFill>
                  <a:schemeClr val="bg1">
                    <a:lumMod val="85000"/>
                  </a:schemeClr>
                </a:solidFill>
              </a:rPr>
              <a:t>ist</a:t>
            </a:r>
            <a:r>
              <a:rPr lang="en-US" sz="1000">
                <a:solidFill>
                  <a:schemeClr val="bg1">
                    <a:lumMod val="85000"/>
                  </a:schemeClr>
                </a:solidFill>
              </a:rPr>
              <a:t> </a:t>
            </a:r>
            <a:r>
              <a:rPr lang="en-US" sz="1000" err="1">
                <a:solidFill>
                  <a:schemeClr val="bg1">
                    <a:lumMod val="85000"/>
                  </a:schemeClr>
                </a:solidFill>
              </a:rPr>
              <a:t>lizenziert</a:t>
            </a:r>
            <a:r>
              <a:rPr lang="en-US" sz="1000">
                <a:solidFill>
                  <a:schemeClr val="bg1">
                    <a:lumMod val="85000"/>
                  </a:schemeClr>
                </a:solidFill>
              </a:rPr>
              <a:t> </a:t>
            </a:r>
            <a:r>
              <a:rPr lang="en-US" sz="1000" err="1">
                <a:solidFill>
                  <a:schemeClr val="bg1">
                    <a:lumMod val="85000"/>
                  </a:schemeClr>
                </a:solidFill>
              </a:rPr>
              <a:t>unter</a:t>
            </a:r>
            <a:r>
              <a:rPr lang="en-US" sz="1000">
                <a:solidFill>
                  <a:schemeClr val="bg1">
                    <a:lumMod val="85000"/>
                  </a:schemeClr>
                </a:solidFill>
              </a:rPr>
              <a:t> </a:t>
            </a:r>
            <a:r>
              <a:rPr lang="en-US" sz="1000">
                <a:solidFill>
                  <a:schemeClr val="bg1">
                    <a:lumMod val="85000"/>
                  </a:schemeClr>
                </a:solidFill>
                <a:hlinkClick r:id="rId8">
                  <a:extLst>
                    <a:ext uri="{A12FA001-AC4F-418D-AE19-62706E023703}">
                      <ahyp:hlinkClr xmlns:ahyp="http://schemas.microsoft.com/office/drawing/2018/hyperlinkcolor" val="tx"/>
                    </a:ext>
                  </a:extLst>
                </a:hlinkClick>
              </a:rPr>
              <a:t>CC BY-SA</a:t>
            </a:r>
            <a:r>
              <a:rPr lang="en-US" sz="1000">
                <a:solidFill>
                  <a:schemeClr val="bg1">
                    <a:lumMod val="85000"/>
                  </a:schemeClr>
                </a:solidFill>
              </a:rPr>
              <a:t>.</a:t>
            </a:r>
          </a:p>
        </p:txBody>
      </p:sp>
    </p:spTree>
    <p:extLst>
      <p:ext uri="{BB962C8B-B14F-4D97-AF65-F5344CB8AC3E}">
        <p14:creationId xmlns:p14="http://schemas.microsoft.com/office/powerpoint/2010/main" val="100840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991920"/>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4400" dirty="0" err="1">
                <a:latin typeface="Equip Medium"/>
              </a:rPr>
              <a:t>Jetzt</a:t>
            </a:r>
            <a:r>
              <a:rPr lang="en-GB" sz="4400" dirty="0">
                <a:latin typeface="Equip Medium"/>
              </a:rPr>
              <a:t> </a:t>
            </a:r>
            <a:r>
              <a:rPr lang="en-GB" sz="4400" dirty="0" err="1">
                <a:latin typeface="Equip Medium"/>
              </a:rPr>
              <a:t>wird</a:t>
            </a:r>
            <a:r>
              <a:rPr lang="en-GB" sz="4400" dirty="0">
                <a:latin typeface="Equip Medium"/>
              </a:rPr>
              <a:t> </a:t>
            </a:r>
            <a:r>
              <a:rPr lang="en-GB" sz="4400" dirty="0" err="1">
                <a:latin typeface="Equip Medium"/>
              </a:rPr>
              <a:t>programmiert</a:t>
            </a:r>
            <a:r>
              <a:rPr lang="en-GB" sz="4400" dirty="0">
                <a:latin typeface="Equip Medium"/>
              </a:rPr>
              <a:t>!</a:t>
            </a:r>
            <a:endParaRPr lang="en-GB" sz="4400" dirty="0"/>
          </a:p>
        </p:txBody>
      </p:sp>
      <p:pic>
        <p:nvPicPr>
          <p:cNvPr id="7" name="Grafik 6" descr="Ein Bild, das Person enthält.&#10;&#10;Automatisch generierte Beschreibung">
            <a:extLst>
              <a:ext uri="{FF2B5EF4-FFF2-40B4-BE49-F238E27FC236}">
                <a16:creationId xmlns:a16="http://schemas.microsoft.com/office/drawing/2014/main" id="{D707CDAC-A9C2-421A-A2E7-DE24918C2F72}"/>
              </a:ext>
            </a:extLst>
          </p:cNvPr>
          <p:cNvPicPr>
            <a:picLocks noChangeAspect="1"/>
          </p:cNvPicPr>
          <p:nvPr/>
        </p:nvPicPr>
        <p:blipFill>
          <a:blip r:embed="rId3"/>
          <a:stretch>
            <a:fillRect/>
          </a:stretch>
        </p:blipFill>
        <p:spPr>
          <a:xfrm>
            <a:off x="4838676" y="3122966"/>
            <a:ext cx="2034743" cy="2034743"/>
          </a:xfrm>
          <a:prstGeom prst="ellipse">
            <a:avLst/>
          </a:prstGeom>
        </p:spPr>
      </p:pic>
      <p:sp>
        <p:nvSpPr>
          <p:cNvPr id="8" name="Textfeld 7">
            <a:extLst>
              <a:ext uri="{FF2B5EF4-FFF2-40B4-BE49-F238E27FC236}">
                <a16:creationId xmlns:a16="http://schemas.microsoft.com/office/drawing/2014/main" id="{E4AF099B-C3C4-4725-86F0-F0F7A04C08D8}"/>
              </a:ext>
            </a:extLst>
          </p:cNvPr>
          <p:cNvSpPr txBox="1"/>
          <p:nvPr/>
        </p:nvSpPr>
        <p:spPr>
          <a:xfrm>
            <a:off x="2859470" y="5147478"/>
            <a:ext cx="6097314" cy="646331"/>
          </a:xfrm>
          <a:prstGeom prst="rect">
            <a:avLst/>
          </a:prstGeom>
          <a:noFill/>
        </p:spPr>
        <p:txBody>
          <a:bodyPr wrap="square">
            <a:spAutoFit/>
          </a:bodyPr>
          <a:lstStyle/>
          <a:p>
            <a:pPr marL="0" indent="0" algn="ctr">
              <a:buNone/>
            </a:pPr>
            <a:r>
              <a:rPr lang="en-GB" sz="1800" b="1" dirty="0">
                <a:latin typeface="Equip Medium"/>
              </a:rPr>
              <a:t>Software Developer</a:t>
            </a:r>
            <a:br>
              <a:rPr lang="en-GB" sz="1800" dirty="0">
                <a:latin typeface="Equip Medium"/>
              </a:rPr>
            </a:br>
            <a:r>
              <a:rPr lang="en-GB" sz="1800" dirty="0">
                <a:latin typeface="Equip Medium"/>
              </a:rPr>
              <a:t>“Code Whisperer”</a:t>
            </a:r>
            <a:endParaRPr lang="de-AT" sz="1800" dirty="0">
              <a:latin typeface="Equip Medium"/>
            </a:endParaRPr>
          </a:p>
        </p:txBody>
      </p:sp>
    </p:spTree>
    <p:extLst>
      <p:ext uri="{BB962C8B-B14F-4D97-AF65-F5344CB8AC3E}">
        <p14:creationId xmlns:p14="http://schemas.microsoft.com/office/powerpoint/2010/main" val="369975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595412"/>
            <a:ext cx="8659163" cy="42664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400" dirty="0"/>
              <a:t>Was </a:t>
            </a:r>
            <a:r>
              <a:rPr lang="en-GB" sz="4400" dirty="0" err="1"/>
              <a:t>ist</a:t>
            </a:r>
            <a:r>
              <a:rPr lang="en-GB" sz="4400" dirty="0"/>
              <a:t> Software Test?</a:t>
            </a:r>
            <a:endParaRPr lang="de-AT" sz="4400" dirty="0"/>
          </a:p>
        </p:txBody>
      </p:sp>
      <p:pic>
        <p:nvPicPr>
          <p:cNvPr id="2" name="Picture 5">
            <a:extLst>
              <a:ext uri="{FF2B5EF4-FFF2-40B4-BE49-F238E27FC236}">
                <a16:creationId xmlns:a16="http://schemas.microsoft.com/office/drawing/2014/main" id="{33914347-54C6-456A-CA69-AC83D4D04BF3}"/>
              </a:ext>
            </a:extLst>
          </p:cNvPr>
          <p:cNvPicPr>
            <a:picLocks noChangeAspect="1"/>
          </p:cNvPicPr>
          <p:nvPr/>
        </p:nvPicPr>
        <p:blipFill>
          <a:blip r:embed="rId3"/>
          <a:stretch>
            <a:fillRect/>
          </a:stretch>
        </p:blipFill>
        <p:spPr>
          <a:xfrm>
            <a:off x="8837764" y="1151240"/>
            <a:ext cx="1846187" cy="1846187"/>
          </a:xfrm>
          <a:prstGeom prst="ellipse">
            <a:avLst/>
          </a:prstGeom>
        </p:spPr>
      </p:pic>
      <p:sp>
        <p:nvSpPr>
          <p:cNvPr id="11" name="Textfeld 10">
            <a:extLst>
              <a:ext uri="{FF2B5EF4-FFF2-40B4-BE49-F238E27FC236}">
                <a16:creationId xmlns:a16="http://schemas.microsoft.com/office/drawing/2014/main" id="{8A183762-426A-45EE-A264-B7D35A495F07}"/>
              </a:ext>
            </a:extLst>
          </p:cNvPr>
          <p:cNvSpPr txBox="1"/>
          <p:nvPr/>
        </p:nvSpPr>
        <p:spPr>
          <a:xfrm>
            <a:off x="8138500" y="3060923"/>
            <a:ext cx="3578804" cy="646331"/>
          </a:xfrm>
          <a:prstGeom prst="rect">
            <a:avLst/>
          </a:prstGeom>
          <a:noFill/>
        </p:spPr>
        <p:txBody>
          <a:bodyPr wrap="square">
            <a:spAutoFit/>
          </a:bodyPr>
          <a:lstStyle/>
          <a:p>
            <a:pPr marL="0" indent="0" algn="ctr">
              <a:buNone/>
            </a:pPr>
            <a:r>
              <a:rPr lang="en-GB" sz="1800" b="1" dirty="0">
                <a:latin typeface="Equip Medium" panose="020B0604020202020204" charset="0"/>
              </a:rPr>
              <a:t>Software Tester</a:t>
            </a:r>
            <a:br>
              <a:rPr lang="en-GB" sz="1800" dirty="0">
                <a:latin typeface="Equip Medium" panose="020B0604020202020204" charset="0"/>
              </a:rPr>
            </a:br>
            <a:r>
              <a:rPr lang="en-GB" sz="1800" dirty="0">
                <a:latin typeface="Equip Medium" panose="020B0604020202020204" charset="0"/>
              </a:rPr>
              <a:t>“Bug Buster”</a:t>
            </a:r>
            <a:endParaRPr lang="de-AT" sz="1800" dirty="0">
              <a:latin typeface="Equip Medium" panose="020B0604020202020204" charset="0"/>
            </a:endParaRPr>
          </a:p>
        </p:txBody>
      </p:sp>
      <p:pic>
        <p:nvPicPr>
          <p:cNvPr id="19" name="Grafik 18" descr="Ein Bild, das Text enthält.&#10;&#10;Automatisch generierte Beschreibung">
            <a:extLst>
              <a:ext uri="{FF2B5EF4-FFF2-40B4-BE49-F238E27FC236}">
                <a16:creationId xmlns:a16="http://schemas.microsoft.com/office/drawing/2014/main" id="{2FB3BCED-5B06-4413-A7C3-5A03FB69814A}"/>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2165763" y="2273862"/>
            <a:ext cx="5402390" cy="3537023"/>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DBD9FC22-E2B0-4609-A2F9-066265511851}"/>
              </a:ext>
            </a:extLst>
          </p:cNvPr>
          <p:cNvPicPr>
            <a:picLocks noChangeAspect="1"/>
          </p:cNvPicPr>
          <p:nvPr/>
        </p:nvPicPr>
        <p:blipFill rotWithShape="1">
          <a:blip r:embed="rId6"/>
          <a:srcRect l="5679" t="1776" r="48293" b="28853"/>
          <a:stretch/>
        </p:blipFill>
        <p:spPr>
          <a:xfrm>
            <a:off x="3257231" y="2516836"/>
            <a:ext cx="2957452" cy="2918308"/>
          </a:xfrm>
          <a:prstGeom prst="ellipse">
            <a:avLst/>
          </a:prstGeom>
          <a:ln w="38100">
            <a:noFill/>
          </a:ln>
        </p:spPr>
      </p:pic>
      <p:pic>
        <p:nvPicPr>
          <p:cNvPr id="25" name="Grafik 24" descr="Insekt mit einfarbiger Füllung">
            <a:extLst>
              <a:ext uri="{FF2B5EF4-FFF2-40B4-BE49-F238E27FC236}">
                <a16:creationId xmlns:a16="http://schemas.microsoft.com/office/drawing/2014/main" id="{2465AB2D-A4D5-4639-B11A-A814D9F7CA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67730">
            <a:off x="3683302" y="3752131"/>
            <a:ext cx="208967" cy="208967"/>
          </a:xfrm>
          <a:prstGeom prst="rect">
            <a:avLst/>
          </a:prstGeom>
        </p:spPr>
      </p:pic>
      <p:pic>
        <p:nvPicPr>
          <p:cNvPr id="35" name="Grafik 34" descr="Lupe Silhouette">
            <a:extLst>
              <a:ext uri="{FF2B5EF4-FFF2-40B4-BE49-F238E27FC236}">
                <a16:creationId xmlns:a16="http://schemas.microsoft.com/office/drawing/2014/main" id="{27BA602E-B661-4299-8568-506E8D0723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77675" y="2074333"/>
            <a:ext cx="4811937" cy="4811937"/>
          </a:xfrm>
          <a:prstGeom prst="rect">
            <a:avLst/>
          </a:prstGeom>
          <a:effectLst>
            <a:glow rad="63500">
              <a:schemeClr val="accent1">
                <a:satMod val="175000"/>
                <a:alpha val="40000"/>
              </a:schemeClr>
            </a:glow>
          </a:effectLst>
        </p:spPr>
      </p:pic>
      <p:pic>
        <p:nvPicPr>
          <p:cNvPr id="27" name="Grafik 26" descr="Käfer mit einfarbiger Füllung">
            <a:extLst>
              <a:ext uri="{FF2B5EF4-FFF2-40B4-BE49-F238E27FC236}">
                <a16:creationId xmlns:a16="http://schemas.microsoft.com/office/drawing/2014/main" id="{421F8B08-31FD-468D-B835-F6A7A37AE4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2096711">
            <a:off x="5411588" y="3418630"/>
            <a:ext cx="203621" cy="203621"/>
          </a:xfrm>
          <a:prstGeom prst="rect">
            <a:avLst/>
          </a:prstGeom>
        </p:spPr>
      </p:pic>
      <p:pic>
        <p:nvPicPr>
          <p:cNvPr id="23" name="Grafik 22" descr="Maikäfer mit einfarbiger Füllung">
            <a:extLst>
              <a:ext uri="{FF2B5EF4-FFF2-40B4-BE49-F238E27FC236}">
                <a16:creationId xmlns:a16="http://schemas.microsoft.com/office/drawing/2014/main" id="{37F82E82-04D4-418B-8590-52803B0733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0944716">
            <a:off x="4884094" y="4856566"/>
            <a:ext cx="181777" cy="181777"/>
          </a:xfrm>
          <a:prstGeom prst="rect">
            <a:avLst/>
          </a:prstGeom>
        </p:spPr>
      </p:pic>
    </p:spTree>
    <p:extLst>
      <p:ext uri="{BB962C8B-B14F-4D97-AF65-F5344CB8AC3E}">
        <p14:creationId xmlns:p14="http://schemas.microsoft.com/office/powerpoint/2010/main" val="263548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descr="Käfer mit einfarbiger Füllung">
            <a:extLst>
              <a:ext uri="{FF2B5EF4-FFF2-40B4-BE49-F238E27FC236}">
                <a16:creationId xmlns:a16="http://schemas.microsoft.com/office/drawing/2014/main" id="{0005593E-596F-4836-92E8-B1194E97D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925587">
            <a:off x="10482952" y="481768"/>
            <a:ext cx="763890" cy="763890"/>
          </a:xfrm>
          <a:prstGeom prst="rect">
            <a:avLst/>
          </a:prstGeom>
        </p:spPr>
      </p:pic>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dirty="0"/>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dirty="0"/>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736803" y="2945928"/>
            <a:ext cx="8659163" cy="42664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4400" dirty="0"/>
              <a:t>Los </a:t>
            </a:r>
            <a:r>
              <a:rPr lang="en-GB" sz="4400" dirty="0" err="1"/>
              <a:t>geht’s</a:t>
            </a:r>
            <a:r>
              <a:rPr lang="en-GB" sz="4400" dirty="0"/>
              <a:t>: </a:t>
            </a:r>
            <a:r>
              <a:rPr lang="en-GB" sz="4400" dirty="0" err="1"/>
              <a:t>Findet</a:t>
            </a:r>
            <a:r>
              <a:rPr lang="en-GB" sz="4400" dirty="0"/>
              <a:t> die </a:t>
            </a:r>
            <a:r>
              <a:rPr lang="en-GB" sz="4400" dirty="0" err="1"/>
              <a:t>Fehler</a:t>
            </a:r>
            <a:r>
              <a:rPr lang="en-GB" sz="4400" dirty="0"/>
              <a:t>!</a:t>
            </a:r>
            <a:endParaRPr lang="de-AT" sz="4400" dirty="0"/>
          </a:p>
        </p:txBody>
      </p:sp>
      <p:pic>
        <p:nvPicPr>
          <p:cNvPr id="8" name="Grafik 7" descr="Lupe mit einfarbiger Füllung">
            <a:extLst>
              <a:ext uri="{FF2B5EF4-FFF2-40B4-BE49-F238E27FC236}">
                <a16:creationId xmlns:a16="http://schemas.microsoft.com/office/drawing/2014/main" id="{21433A91-C5E8-49A9-9DB3-D7D7C18AEF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732879" y="4009612"/>
            <a:ext cx="1646890" cy="1646890"/>
          </a:xfrm>
          <a:prstGeom prst="rect">
            <a:avLst/>
          </a:prstGeom>
        </p:spPr>
      </p:pic>
      <p:pic>
        <p:nvPicPr>
          <p:cNvPr id="10" name="Grafik 9" descr="Maikäfer mit einfarbiger Füllung">
            <a:extLst>
              <a:ext uri="{FF2B5EF4-FFF2-40B4-BE49-F238E27FC236}">
                <a16:creationId xmlns:a16="http://schemas.microsoft.com/office/drawing/2014/main" id="{DF659C8F-18ED-4F2E-8024-1E04CBEE0B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36431">
            <a:off x="2789739" y="3309881"/>
            <a:ext cx="397120" cy="397120"/>
          </a:xfrm>
          <a:prstGeom prst="rect">
            <a:avLst/>
          </a:prstGeom>
        </p:spPr>
      </p:pic>
      <p:pic>
        <p:nvPicPr>
          <p:cNvPr id="20" name="Grafik 19" descr="Insekt mit einfarbiger Füllung">
            <a:extLst>
              <a:ext uri="{FF2B5EF4-FFF2-40B4-BE49-F238E27FC236}">
                <a16:creationId xmlns:a16="http://schemas.microsoft.com/office/drawing/2014/main" id="{44A789F7-14EC-49F0-BDD3-F90E042BF5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452098">
            <a:off x="6391358" y="4358568"/>
            <a:ext cx="640619" cy="640619"/>
          </a:xfrm>
          <a:prstGeom prst="rect">
            <a:avLst/>
          </a:prstGeom>
        </p:spPr>
      </p:pic>
      <p:pic>
        <p:nvPicPr>
          <p:cNvPr id="26" name="Grafik 25" descr="Insekt mit einfarbiger Füllung">
            <a:extLst>
              <a:ext uri="{FF2B5EF4-FFF2-40B4-BE49-F238E27FC236}">
                <a16:creationId xmlns:a16="http://schemas.microsoft.com/office/drawing/2014/main" id="{A9FE7036-408F-49DE-9566-F377AAEE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497465">
            <a:off x="1046335" y="1199481"/>
            <a:ext cx="572584" cy="572584"/>
          </a:xfrm>
          <a:prstGeom prst="rect">
            <a:avLst/>
          </a:prstGeom>
        </p:spPr>
      </p:pic>
    </p:spTree>
    <p:extLst>
      <p:ext uri="{BB962C8B-B14F-4D97-AF65-F5344CB8AC3E}">
        <p14:creationId xmlns:p14="http://schemas.microsoft.com/office/powerpoint/2010/main" val="69371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991920"/>
            <a:ext cx="8659163" cy="42664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4400" dirty="0"/>
              <a:t>Und </a:t>
            </a:r>
            <a:r>
              <a:rPr lang="en-GB" sz="4400" dirty="0" err="1"/>
              <a:t>jetzt</a:t>
            </a:r>
            <a:r>
              <a:rPr lang="en-GB" sz="4400" dirty="0"/>
              <a:t> </a:t>
            </a:r>
            <a:r>
              <a:rPr lang="en-GB" sz="4400" dirty="0" err="1"/>
              <a:t>werden</a:t>
            </a:r>
            <a:r>
              <a:rPr lang="en-GB" sz="4400" dirty="0"/>
              <a:t> die </a:t>
            </a:r>
            <a:r>
              <a:rPr lang="en-GB" sz="4400" dirty="0" err="1"/>
              <a:t>Fehler</a:t>
            </a:r>
            <a:r>
              <a:rPr lang="en-GB" sz="4400" dirty="0"/>
              <a:t> </a:t>
            </a:r>
            <a:r>
              <a:rPr lang="en-GB" sz="4400" dirty="0" err="1"/>
              <a:t>beseitigt</a:t>
            </a:r>
            <a:r>
              <a:rPr lang="en-GB" sz="4400" dirty="0"/>
              <a:t>!</a:t>
            </a:r>
            <a:endParaRPr lang="de-AT" sz="4400" dirty="0"/>
          </a:p>
        </p:txBody>
      </p:sp>
      <p:pic>
        <p:nvPicPr>
          <p:cNvPr id="8" name="Grafik 7" descr="Käfer mit einfarbiger Füllung">
            <a:extLst>
              <a:ext uri="{FF2B5EF4-FFF2-40B4-BE49-F238E27FC236}">
                <a16:creationId xmlns:a16="http://schemas.microsoft.com/office/drawing/2014/main" id="{877192AB-3D9A-4FC5-A214-6D6D36B438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925587">
            <a:off x="10280499" y="1090847"/>
            <a:ext cx="763890" cy="763890"/>
          </a:xfrm>
          <a:prstGeom prst="rect">
            <a:avLst/>
          </a:prstGeom>
        </p:spPr>
      </p:pic>
      <p:pic>
        <p:nvPicPr>
          <p:cNvPr id="10" name="Grafik 9" descr="Insekt mit einfarbiger Füllung">
            <a:extLst>
              <a:ext uri="{FF2B5EF4-FFF2-40B4-BE49-F238E27FC236}">
                <a16:creationId xmlns:a16="http://schemas.microsoft.com/office/drawing/2014/main" id="{F1D8E6A9-2376-4E61-ADAF-51032D691D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497465">
            <a:off x="972150" y="1397292"/>
            <a:ext cx="572584" cy="572584"/>
          </a:xfrm>
          <a:prstGeom prst="rect">
            <a:avLst/>
          </a:prstGeom>
        </p:spPr>
      </p:pic>
      <p:pic>
        <p:nvPicPr>
          <p:cNvPr id="13" name="Grafik 12" descr="Maikäfer mit einfarbiger Füllung">
            <a:extLst>
              <a:ext uri="{FF2B5EF4-FFF2-40B4-BE49-F238E27FC236}">
                <a16:creationId xmlns:a16="http://schemas.microsoft.com/office/drawing/2014/main" id="{E84B343B-104A-4F2C-BE6C-1B1A006200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36431">
            <a:off x="2773554" y="3481074"/>
            <a:ext cx="397120" cy="397120"/>
          </a:xfrm>
          <a:prstGeom prst="rect">
            <a:avLst/>
          </a:prstGeom>
        </p:spPr>
      </p:pic>
      <p:pic>
        <p:nvPicPr>
          <p:cNvPr id="14" name="Grafik 13" descr="Insekt mit einfarbiger Füllung">
            <a:extLst>
              <a:ext uri="{FF2B5EF4-FFF2-40B4-BE49-F238E27FC236}">
                <a16:creationId xmlns:a16="http://schemas.microsoft.com/office/drawing/2014/main" id="{EC11FE87-36DF-49CF-8A25-E2FBCC98A3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452098">
            <a:off x="6375173" y="4529761"/>
            <a:ext cx="640619" cy="640619"/>
          </a:xfrm>
          <a:prstGeom prst="rect">
            <a:avLst/>
          </a:prstGeom>
        </p:spPr>
      </p:pic>
      <p:pic>
        <p:nvPicPr>
          <p:cNvPr id="21" name="Grafik 20" descr="Verbotsschild Silhouette">
            <a:extLst>
              <a:ext uri="{FF2B5EF4-FFF2-40B4-BE49-F238E27FC236}">
                <a16:creationId xmlns:a16="http://schemas.microsoft.com/office/drawing/2014/main" id="{E167FF86-53EC-47B4-B9B9-C43FBFE730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6802" y="4304115"/>
            <a:ext cx="1131685" cy="1131685"/>
          </a:xfrm>
          <a:prstGeom prst="rect">
            <a:avLst/>
          </a:prstGeom>
          <a:effectLst>
            <a:outerShdw blurRad="50800" dist="38100" dir="2700000" algn="tl" rotWithShape="0">
              <a:prstClr val="black">
                <a:alpha val="40000"/>
              </a:prstClr>
            </a:outerShdw>
          </a:effectLst>
        </p:spPr>
      </p:pic>
      <p:pic>
        <p:nvPicPr>
          <p:cNvPr id="22" name="Grafik 21" descr="Verbotsschild Silhouette">
            <a:extLst>
              <a:ext uri="{FF2B5EF4-FFF2-40B4-BE49-F238E27FC236}">
                <a16:creationId xmlns:a16="http://schemas.microsoft.com/office/drawing/2014/main" id="{9B153DC1-24D5-453D-8A55-6263D02460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534" y="1221421"/>
            <a:ext cx="988380" cy="988380"/>
          </a:xfrm>
          <a:prstGeom prst="rect">
            <a:avLst/>
          </a:prstGeom>
          <a:effectLst>
            <a:outerShdw blurRad="50800" dist="38100" dir="2700000" algn="tl" rotWithShape="0">
              <a:prstClr val="black">
                <a:alpha val="40000"/>
              </a:prstClr>
            </a:outerShdw>
          </a:effectLst>
        </p:spPr>
      </p:pic>
      <p:pic>
        <p:nvPicPr>
          <p:cNvPr id="23" name="Grafik 22" descr="Verbotsschild Silhouette">
            <a:extLst>
              <a:ext uri="{FF2B5EF4-FFF2-40B4-BE49-F238E27FC236}">
                <a16:creationId xmlns:a16="http://schemas.microsoft.com/office/drawing/2014/main" id="{448B6B11-CB01-4447-BC15-DDA7F0F00D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39316" y="935249"/>
            <a:ext cx="1072037" cy="1072037"/>
          </a:xfrm>
          <a:prstGeom prst="rect">
            <a:avLst/>
          </a:prstGeom>
          <a:effectLst>
            <a:outerShdw blurRad="50800" dist="38100" dir="2700000" algn="tl" rotWithShape="0">
              <a:prstClr val="black">
                <a:alpha val="40000"/>
              </a:prstClr>
            </a:outerShdw>
          </a:effectLst>
        </p:spPr>
      </p:pic>
      <p:pic>
        <p:nvPicPr>
          <p:cNvPr id="24" name="Grafik 23" descr="Verbotsschild Silhouette">
            <a:extLst>
              <a:ext uri="{FF2B5EF4-FFF2-40B4-BE49-F238E27FC236}">
                <a16:creationId xmlns:a16="http://schemas.microsoft.com/office/drawing/2014/main" id="{481F77D5-EE33-4641-88C5-4976E9DDB6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4197" y="3363248"/>
            <a:ext cx="637804" cy="6378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4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5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dirty="0"/>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720985"/>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400" dirty="0">
                <a:latin typeface="Equip Medium"/>
              </a:rPr>
              <a:t> Was </a:t>
            </a:r>
            <a:r>
              <a:rPr lang="en-GB" sz="4400" dirty="0" err="1">
                <a:latin typeface="Equip Medium"/>
              </a:rPr>
              <a:t>ist</a:t>
            </a:r>
            <a:r>
              <a:rPr lang="en-GB" sz="4400" dirty="0">
                <a:latin typeface="Equip Medium"/>
              </a:rPr>
              <a:t> </a:t>
            </a:r>
            <a:r>
              <a:rPr lang="en-GB" sz="4400" dirty="0" err="1">
                <a:latin typeface="Equip Medium"/>
              </a:rPr>
              <a:t>Testautomatisierung</a:t>
            </a:r>
            <a:r>
              <a:rPr lang="en-GB" sz="4400" dirty="0">
                <a:latin typeface="Equip Medium"/>
              </a:rPr>
              <a:t>?</a:t>
            </a:r>
            <a:endParaRPr lang="en-GB" dirty="0"/>
          </a:p>
          <a:p>
            <a:endParaRPr lang="en-GB" sz="4400" dirty="0"/>
          </a:p>
        </p:txBody>
      </p:sp>
      <p:pic>
        <p:nvPicPr>
          <p:cNvPr id="2" name="Picture 5">
            <a:extLst>
              <a:ext uri="{FF2B5EF4-FFF2-40B4-BE49-F238E27FC236}">
                <a16:creationId xmlns:a16="http://schemas.microsoft.com/office/drawing/2014/main" id="{B26A7733-8813-7AC0-C2AD-94E1DE505E0C}"/>
              </a:ext>
            </a:extLst>
          </p:cNvPr>
          <p:cNvPicPr>
            <a:picLocks noChangeAspect="1"/>
          </p:cNvPicPr>
          <p:nvPr/>
        </p:nvPicPr>
        <p:blipFill>
          <a:blip r:embed="rId3"/>
          <a:stretch>
            <a:fillRect/>
          </a:stretch>
        </p:blipFill>
        <p:spPr>
          <a:xfrm>
            <a:off x="8572596" y="3016346"/>
            <a:ext cx="1849845" cy="1850509"/>
          </a:xfrm>
          <a:prstGeom prst="ellipse">
            <a:avLst/>
          </a:prstGeom>
        </p:spPr>
      </p:pic>
      <p:sp>
        <p:nvSpPr>
          <p:cNvPr id="18" name="Textfeld 17">
            <a:extLst>
              <a:ext uri="{FF2B5EF4-FFF2-40B4-BE49-F238E27FC236}">
                <a16:creationId xmlns:a16="http://schemas.microsoft.com/office/drawing/2014/main" id="{E2224D97-F976-4D72-A99E-25E86C34C938}"/>
              </a:ext>
            </a:extLst>
          </p:cNvPr>
          <p:cNvSpPr txBox="1"/>
          <p:nvPr/>
        </p:nvSpPr>
        <p:spPr>
          <a:xfrm>
            <a:off x="6448861" y="4902687"/>
            <a:ext cx="6097314" cy="646331"/>
          </a:xfrm>
          <a:prstGeom prst="rect">
            <a:avLst/>
          </a:prstGeom>
          <a:noFill/>
        </p:spPr>
        <p:txBody>
          <a:bodyPr wrap="square">
            <a:spAutoFit/>
          </a:bodyPr>
          <a:lstStyle/>
          <a:p>
            <a:pPr marL="0" indent="0" algn="ctr">
              <a:buNone/>
            </a:pPr>
            <a:r>
              <a:rPr lang="en-GB" sz="1800" b="1" dirty="0" err="1">
                <a:latin typeface="Equip Medium" panose="020B0604020202020204" charset="0"/>
              </a:rPr>
              <a:t>Testautomation</a:t>
            </a:r>
            <a:r>
              <a:rPr lang="en-GB" sz="1800" b="1" dirty="0">
                <a:latin typeface="Equip Medium" panose="020B0604020202020204" charset="0"/>
              </a:rPr>
              <a:t> Expert</a:t>
            </a:r>
            <a:br>
              <a:rPr lang="en-GB" sz="1800" dirty="0">
                <a:latin typeface="Equip Medium" panose="020B0604020202020204" charset="0"/>
              </a:rPr>
            </a:br>
            <a:r>
              <a:rPr lang="en-GB" sz="1800" dirty="0">
                <a:latin typeface="Equip Medium" panose="020B0604020202020204" charset="0"/>
              </a:rPr>
              <a:t>“Auto-Woman”</a:t>
            </a:r>
            <a:endParaRPr lang="de-AT" sz="1800" dirty="0">
              <a:latin typeface="Equip Medium" panose="020B0604020202020204" charset="0"/>
            </a:endParaRPr>
          </a:p>
        </p:txBody>
      </p:sp>
      <p:pic>
        <p:nvPicPr>
          <p:cNvPr id="23" name="Grafik 22" descr="Ein Bild, das Text enthält.&#10;&#10;Automatisch generierte Beschreibung">
            <a:extLst>
              <a:ext uri="{FF2B5EF4-FFF2-40B4-BE49-F238E27FC236}">
                <a16:creationId xmlns:a16="http://schemas.microsoft.com/office/drawing/2014/main" id="{E4EB14E4-C438-4531-A99B-6E64BA6695C7}"/>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2165763" y="2500438"/>
            <a:ext cx="4754911" cy="3113109"/>
          </a:xfrm>
          <a:prstGeom prst="rect">
            <a:avLst/>
          </a:prstGeom>
        </p:spPr>
      </p:pic>
      <p:pic>
        <p:nvPicPr>
          <p:cNvPr id="24" name="Grafik 23" descr="Ein Bild, das Text enthält.&#10;&#10;Automatisch generierte Beschreibung">
            <a:extLst>
              <a:ext uri="{FF2B5EF4-FFF2-40B4-BE49-F238E27FC236}">
                <a16:creationId xmlns:a16="http://schemas.microsoft.com/office/drawing/2014/main" id="{314939D0-F8B3-4451-A28A-414033BFCB55}"/>
              </a:ext>
            </a:extLst>
          </p:cNvPr>
          <p:cNvPicPr>
            <a:picLocks noChangeAspect="1"/>
          </p:cNvPicPr>
          <p:nvPr/>
        </p:nvPicPr>
        <p:blipFill rotWithShape="1">
          <a:blip r:embed="rId6"/>
          <a:srcRect l="5679" t="1776" r="48293" b="28853"/>
          <a:stretch/>
        </p:blipFill>
        <p:spPr>
          <a:xfrm>
            <a:off x="3257231" y="2743412"/>
            <a:ext cx="2603000" cy="2568547"/>
          </a:xfrm>
          <a:prstGeom prst="ellipse">
            <a:avLst/>
          </a:prstGeom>
          <a:ln w="38100">
            <a:noFill/>
          </a:ln>
        </p:spPr>
      </p:pic>
      <p:pic>
        <p:nvPicPr>
          <p:cNvPr id="25" name="Grafik 24" descr="Insekt mit einfarbiger Füllung">
            <a:extLst>
              <a:ext uri="{FF2B5EF4-FFF2-40B4-BE49-F238E27FC236}">
                <a16:creationId xmlns:a16="http://schemas.microsoft.com/office/drawing/2014/main" id="{98E40615-1A69-4664-95BA-81AD5345CC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67730">
            <a:off x="3692586" y="3973820"/>
            <a:ext cx="183922" cy="183922"/>
          </a:xfrm>
          <a:prstGeom prst="rect">
            <a:avLst/>
          </a:prstGeom>
        </p:spPr>
      </p:pic>
      <p:pic>
        <p:nvPicPr>
          <p:cNvPr id="26" name="Grafik 25" descr="Lupe Silhouette">
            <a:extLst>
              <a:ext uri="{FF2B5EF4-FFF2-40B4-BE49-F238E27FC236}">
                <a16:creationId xmlns:a16="http://schemas.microsoft.com/office/drawing/2014/main" id="{7CA590C2-2539-4BCB-B6BC-B6B7F638B3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77676" y="2300910"/>
            <a:ext cx="4235224" cy="4235224"/>
          </a:xfrm>
          <a:prstGeom prst="rect">
            <a:avLst/>
          </a:prstGeom>
          <a:effectLst>
            <a:glow rad="63500">
              <a:schemeClr val="accent1">
                <a:satMod val="175000"/>
                <a:alpha val="40000"/>
              </a:schemeClr>
            </a:glow>
          </a:effectLst>
        </p:spPr>
      </p:pic>
      <p:pic>
        <p:nvPicPr>
          <p:cNvPr id="27" name="Grafik 26" descr="Käfer mit einfarbiger Füllung">
            <a:extLst>
              <a:ext uri="{FF2B5EF4-FFF2-40B4-BE49-F238E27FC236}">
                <a16:creationId xmlns:a16="http://schemas.microsoft.com/office/drawing/2014/main" id="{4623DD7A-A512-4883-BCB2-5EBD9FF194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2096711">
            <a:off x="4632015" y="3374533"/>
            <a:ext cx="179217" cy="179217"/>
          </a:xfrm>
          <a:prstGeom prst="rect">
            <a:avLst/>
          </a:prstGeom>
        </p:spPr>
      </p:pic>
      <p:pic>
        <p:nvPicPr>
          <p:cNvPr id="28" name="Grafik 27" descr="Maikäfer mit einfarbiger Füllung">
            <a:extLst>
              <a:ext uri="{FF2B5EF4-FFF2-40B4-BE49-F238E27FC236}">
                <a16:creationId xmlns:a16="http://schemas.microsoft.com/office/drawing/2014/main" id="{C78D0BE6-A938-463D-A017-38CB38071F1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0944716">
            <a:off x="4874136" y="4664619"/>
            <a:ext cx="159991" cy="159991"/>
          </a:xfrm>
          <a:prstGeom prst="rect">
            <a:avLst/>
          </a:prstGeom>
        </p:spPr>
      </p:pic>
      <p:pic>
        <p:nvPicPr>
          <p:cNvPr id="31" name="Grafik 30" descr="Zahnrad Silhouette">
            <a:extLst>
              <a:ext uri="{FF2B5EF4-FFF2-40B4-BE49-F238E27FC236}">
                <a16:creationId xmlns:a16="http://schemas.microsoft.com/office/drawing/2014/main" id="{27AE8C2D-3F00-4B7F-A738-2959D5484C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87452" y="2243583"/>
            <a:ext cx="3469183" cy="3469183"/>
          </a:xfrm>
          <a:prstGeom prst="rect">
            <a:avLst/>
          </a:prstGeom>
        </p:spPr>
      </p:pic>
      <p:pic>
        <p:nvPicPr>
          <p:cNvPr id="7" name="Grafik 6">
            <a:extLst>
              <a:ext uri="{FF2B5EF4-FFF2-40B4-BE49-F238E27FC236}">
                <a16:creationId xmlns:a16="http://schemas.microsoft.com/office/drawing/2014/main" id="{36C0E838-BD69-417E-8983-1276E74336E0}"/>
              </a:ext>
            </a:extLst>
          </p:cNvPr>
          <p:cNvPicPr>
            <a:picLocks noChangeAspect="1"/>
          </p:cNvPicPr>
          <p:nvPr/>
        </p:nvPicPr>
        <p:blipFill>
          <a:blip r:embed="rId17"/>
          <a:stretch>
            <a:fillRect/>
          </a:stretch>
        </p:blipFill>
        <p:spPr>
          <a:xfrm>
            <a:off x="4994751" y="5194737"/>
            <a:ext cx="2967186" cy="1277479"/>
          </a:xfrm>
          <a:prstGeom prst="rect">
            <a:avLst/>
          </a:prstGeom>
          <a:ln>
            <a:noFill/>
          </a:ln>
          <a:effectLst>
            <a:softEdge rad="38100"/>
          </a:effectLst>
        </p:spPr>
      </p:pic>
    </p:spTree>
    <p:extLst>
      <p:ext uri="{BB962C8B-B14F-4D97-AF65-F5344CB8AC3E}">
        <p14:creationId xmlns:p14="http://schemas.microsoft.com/office/powerpoint/2010/main" val="219067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8" presetClass="emph" presetSubtype="0" repeatCount="indefinite" fill="hold" nodeType="withEffect">
                                  <p:stCondLst>
                                    <p:cond delay="0"/>
                                  </p:stCondLst>
                                  <p:childTnLst>
                                    <p:animRot by="21600000">
                                      <p:cBhvr>
                                        <p:cTn id="40" dur="20000" fill="hold"/>
                                        <p:tgtEl>
                                          <p:spTgt spid="31"/>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2FDBAAFD-2600-4B4F-A98B-A2328E733736}">
  <ds:schemaRefs>
    <ds:schemaRef ds:uri="6a53514f-501b-4d4b-8bdf-8f34824c77e0"/>
    <ds:schemaRef ds:uri="8db0d71a-0899-4f4d-9a23-4512a2c2a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7495CFF-C2E2-463C-A629-D1945A4107AA}">
  <ds:schemaRefs>
    <ds:schemaRef ds:uri="6a53514f-501b-4d4b-8bdf-8f34824c77e0"/>
    <ds:schemaRef ds:uri="8db0d71a-0899-4f4d-9a23-4512a2c2ae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Nagarro ppt template_embedded fonts_v3 FINAL</Template>
  <TotalTime>0</TotalTime>
  <Words>905</Words>
  <Application>Microsoft Office PowerPoint</Application>
  <PresentationFormat>Breitbild</PresentationFormat>
  <Paragraphs>90</Paragraphs>
  <Slides>10</Slides>
  <Notes>10</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10</vt:i4>
      </vt:variant>
    </vt:vector>
  </HeadingPairs>
  <TitlesOfParts>
    <vt:vector size="22" baseType="lpstr">
      <vt:lpstr>Equip Extended</vt:lpstr>
      <vt:lpstr>Equip Extended Light</vt:lpstr>
      <vt:lpstr>Equip Extended Thin</vt:lpstr>
      <vt:lpstr>Calibri</vt:lpstr>
      <vt:lpstr>Equip Medium</vt:lpstr>
      <vt:lpstr>Arial</vt:lpstr>
      <vt:lpstr>Equip Extended ExtraBold</vt:lpstr>
      <vt:lpstr>Equip Light</vt:lpstr>
      <vt:lpstr>Equip Extended Medium</vt:lpstr>
      <vt:lpstr>-apple-system</vt:lpstr>
      <vt:lpstr>Equip</vt:lpstr>
      <vt:lpstr>Office</vt:lpstr>
      <vt:lpstr>Be a Software Hero for one day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 Pulec</dc:creator>
  <cp:lastModifiedBy>Anita Bogner</cp:lastModifiedBy>
  <cp:revision>1</cp:revision>
  <dcterms:created xsi:type="dcterms:W3CDTF">2020-09-08T06:28:22Z</dcterms:created>
  <dcterms:modified xsi:type="dcterms:W3CDTF">2023-04-20T14:56:12Z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